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9"/>
  </p:notesMasterIdLst>
  <p:sldIdLst>
    <p:sldId id="260" r:id="rId3"/>
    <p:sldId id="261" r:id="rId4"/>
    <p:sldId id="262" r:id="rId5"/>
    <p:sldId id="288" r:id="rId6"/>
    <p:sldId id="277" r:id="rId7"/>
    <p:sldId id="278" r:id="rId8"/>
    <p:sldId id="289" r:id="rId9"/>
    <p:sldId id="279" r:id="rId10"/>
    <p:sldId id="280" r:id="rId11"/>
    <p:sldId id="282" r:id="rId12"/>
    <p:sldId id="271" r:id="rId13"/>
    <p:sldId id="284" r:id="rId14"/>
    <p:sldId id="285" r:id="rId15"/>
    <p:sldId id="283" r:id="rId16"/>
    <p:sldId id="286" r:id="rId17"/>
    <p:sldId id="276" r:id="rId1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4" d="100"/>
          <a:sy n="104" d="100"/>
        </p:scale>
        <p:origin x="80"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2026/3/28</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2.xml"/><Relationship Id="rId5" Type="http://schemas.openxmlformats.org/officeDocument/2006/relationships/tags" Target="../tags/tag52.xml"/><Relationship Id="rId4" Type="http://schemas.openxmlformats.org/officeDocument/2006/relationships/tags" Target="../tags/tag5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2.xml"/><Relationship Id="rId4" Type="http://schemas.openxmlformats.org/officeDocument/2006/relationships/tags" Target="../tags/tag56.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2.xml"/><Relationship Id="rId5" Type="http://schemas.openxmlformats.org/officeDocument/2006/relationships/tags" Target="../tags/tag86.xml"/><Relationship Id="rId4" Type="http://schemas.openxmlformats.org/officeDocument/2006/relationships/tags" Target="../tags/tag85.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slideMaster" Target="../slideMasters/slideMaster2.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slideMaster" Target="../slideMasters/slideMaster2.xml"/><Relationship Id="rId4" Type="http://schemas.openxmlformats.org/officeDocument/2006/relationships/tags" Target="../tags/tag102.xml"/><Relationship Id="rId9" Type="http://schemas.openxmlformats.org/officeDocument/2006/relationships/tags" Target="../tags/tag107.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slideMaster" Target="../slideMasters/slideMaster2.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 Type="http://schemas.openxmlformats.org/officeDocument/2006/relationships/tags" Target="../tags/tag120.xml"/><Relationship Id="rId16" Type="http://schemas.openxmlformats.org/officeDocument/2006/relationships/tags" Target="../tags/tag134.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slideMaster" Target="../slideMasters/slideMaster2.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 Type="http://schemas.openxmlformats.org/officeDocument/2006/relationships/tags" Target="../tags/tag137.xml"/><Relationship Id="rId16" Type="http://schemas.openxmlformats.org/officeDocument/2006/relationships/tags" Target="../tags/tag151.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tags" Target="../tags/tag15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slideMaster" Target="../slideMasters/slideMaster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71.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slideMaster" Target="../slideMasters/slideMaster2.xml"/><Relationship Id="rId5" Type="http://schemas.openxmlformats.org/officeDocument/2006/relationships/tags" Target="../tags/tag168.xm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slideMaster" Target="../slideMasters/slideMaster2.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slideMaster" Target="../slideMasters/slideMaster2.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tags" Target="../tags/tag210.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slideMaster" Target="../slideMasters/slideMaster2.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slideMaster" Target="../slideMasters/slideMaster2.xml"/><Relationship Id="rId5" Type="http://schemas.openxmlformats.org/officeDocument/2006/relationships/tags" Target="../tags/tag22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 name="日期占位符 9"/>
          <p:cNvSpPr>
            <a:spLocks noGrp="1"/>
          </p:cNvSpPr>
          <p:nvPr>
            <p:ph type="dt" sz="half" idx="2"/>
            <p:custDataLst>
              <p:tags r:id="rId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11" name="页脚占位符 10"/>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609600"/>
            <a:ext cx="10973435" cy="5638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11"/>
          <p:cNvSpPr>
            <a:spLocks noGrp="1"/>
          </p:cNvSpPr>
          <p:nvPr>
            <p:ph type="dt" sz="half" idx="2"/>
            <p:custDataLst>
              <p:tags r:id="rId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13" name="页脚占位符 12"/>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4" name="灯片编号占位符 13"/>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wrap="square">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2026/3/28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9" name="灯片编号占位符 5"/>
          <p:cNvSpPr>
            <a:spLocks noGrp="1"/>
          </p:cNvSpPr>
          <p:nvPr>
            <p:ph type="sldNum" sz="quarter" idx="12"/>
            <p:custDataLst>
              <p:tags r:id="rId1"/>
            </p:custDataLst>
          </p:nvPr>
        </p:nvSpPr>
        <p:spPr/>
        <p:txBody>
          <a:bodyPr wrap="square">
            <a:normAutofit/>
          </a:bodyPr>
          <a:lstStyle/>
          <a:p>
            <a:fld id="{BE5F26B5-172A-4DC2-B0B7-181CFC56B87C}" type="slidenum">
              <a:rPr lang="zh-CN" altLang="en-US" smtClean="0"/>
              <a:t>‹#›</a:t>
            </a:fld>
            <a:endParaRPr lang="zh-CN" altLang="en-US"/>
          </a:p>
        </p:txBody>
      </p:sp>
      <p:sp>
        <p:nvSpPr>
          <p:cNvPr id="8" name="页脚占位符 4"/>
          <p:cNvSpPr>
            <a:spLocks noGrp="1"/>
          </p:cNvSpPr>
          <p:nvPr>
            <p:ph type="ftr" sz="quarter" idx="11"/>
            <p:custDataLst>
              <p:tags r:id="rId2"/>
            </p:custDataLst>
          </p:nvPr>
        </p:nvSpPr>
        <p:spPr/>
        <p:txBody>
          <a:bodyPr/>
          <a:lstStyle/>
          <a:p>
            <a:endParaRPr lang="zh-CN" altLang="en-US"/>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2026/3/28</a:t>
            </a:fld>
            <a:endParaRPr lang="zh-CN" altLang="en-US"/>
          </a:p>
        </p:txBody>
      </p:sp>
      <p:sp>
        <p:nvSpPr>
          <p:cNvPr id="5" name="标题 1"/>
          <p:cNvSpPr>
            <a:spLocks noGrp="1"/>
          </p:cNvSpPr>
          <p:nvPr>
            <p:ph type="title" hasCustomPrompt="1"/>
            <p:custDataLst>
              <p:tags r:id="rId4"/>
            </p:custDataLst>
          </p:nvPr>
        </p:nvSpPr>
        <p:spPr>
          <a:xfrm>
            <a:off x="1260792" y="1253222"/>
            <a:ext cx="1977755" cy="1081088"/>
          </a:xfrm>
        </p:spPr>
        <p:txBody>
          <a:bodyPr wrap="square" anchor="b">
            <a:normAutofit/>
          </a:bodyPr>
          <a:lstStyle>
            <a:lvl1pPr algn="ctr">
              <a:defRPr kumimoji="0" lang="zh-CN" altLang="en-US" sz="6000" b="1" i="0" u="none" strike="noStrike" kern="1200" cap="none" spc="0" normalizeH="0" baseline="0" noProof="1" dirty="0">
                <a:solidFill>
                  <a:schemeClr val="tx1"/>
                </a:solidFill>
                <a:latin typeface="+mj-ea"/>
                <a:ea typeface="+mj-ea"/>
                <a:cs typeface="+mn-cs"/>
              </a:defRPr>
            </a:lvl1pPr>
          </a:lstStyle>
          <a:p>
            <a:r>
              <a:rPr lang="zh-CN" altLang="en-US" dirty="0"/>
              <a:t>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1"/>
            </p:custDataLst>
          </p:nvPr>
        </p:nvSpPr>
        <p:spPr>
          <a:xfrm>
            <a:off x="695960" y="1301750"/>
            <a:ext cx="5323840" cy="48758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2"/>
            </p:custDataLst>
          </p:nvPr>
        </p:nvSpPr>
        <p:spPr>
          <a:xfrm>
            <a:off x="6172200" y="1301750"/>
            <a:ext cx="5323840" cy="48758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3"/>
            </p:custDataLst>
          </p:nvPr>
        </p:nvSpPr>
        <p:spPr/>
        <p:txBody>
          <a:bodyPr/>
          <a:lstStyle/>
          <a:p>
            <a:fld id="{760FBDFE-C587-4B4C-A407-44438C67B59E}" type="datetimeFigureOut">
              <a:rPr lang="zh-CN" altLang="en-US" smtClean="0"/>
              <a:t>2026/3/28</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8" name="标题 1"/>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custDataLst>
              <p:tags r:id="rId2"/>
            </p:custDataLst>
          </p:nvPr>
        </p:nvSpPr>
        <p:spPr>
          <a:xfrm>
            <a:off x="695960" y="1875099"/>
            <a:ext cx="5323840" cy="43002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custDataLst>
              <p:tags r:id="rId3"/>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custDataLst>
              <p:tags r:id="rId4"/>
            </p:custDataLst>
          </p:nvPr>
        </p:nvSpPr>
        <p:spPr>
          <a:xfrm>
            <a:off x="6172200" y="1875099"/>
            <a:ext cx="5323840" cy="43002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t>2026/3/28</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10" name="标题 1"/>
          <p:cNvSpPr>
            <a:spLocks noGrp="1"/>
          </p:cNvSpPr>
          <p:nvPr>
            <p:ph type="title"/>
            <p:custDataLst>
              <p:tags r:id="rId8"/>
            </p:custDataLst>
          </p:nvPr>
        </p:nvSpPr>
        <p:spPr/>
        <p:txBody>
          <a:body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2026/3/28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6" name="标题 1"/>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2026/3/28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695960" y="360045"/>
            <a:ext cx="10801985" cy="581787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2026/3/28</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2026/3/28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6" name="Text Placeholder 5"/>
          <p:cNvSpPr>
            <a:spLocks noGrp="1"/>
          </p:cNvSpPr>
          <p:nvPr>
            <p:ph type="body" idx="13" hasCustomPrompt="1"/>
            <p:custDataLst>
              <p:tags r:id="rId4"/>
            </p:custDataLst>
          </p:nvPr>
        </p:nvSpPr>
        <p:spPr>
          <a:xfrm>
            <a:off x="695960" y="1301750"/>
            <a:ext cx="10799088" cy="405553"/>
          </a:xfrm>
        </p:spPr>
        <p:txBody>
          <a:bodyPr/>
          <a:lstStyle>
            <a:lvl5pPr>
              <a:buNone/>
              <a:defRPr/>
            </a:lvl5pPr>
          </a:lstStyle>
          <a:p>
            <a:pPr lvl="0"/>
            <a:r>
              <a:rPr lang="zh-CN" altLang="en-US"/>
              <a:t>单击此处编辑副标题</a:t>
            </a:r>
          </a:p>
        </p:txBody>
      </p:sp>
      <p:sp>
        <p:nvSpPr>
          <p:cNvPr id="7" name="标题 1"/>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封面页_1_4">
    <p:spTree>
      <p:nvGrpSpPr>
        <p:cNvPr id="1" name=""/>
        <p:cNvGrpSpPr/>
        <p:nvPr/>
      </p:nvGrpSpPr>
      <p:grpSpPr>
        <a:xfrm>
          <a:off x="0" y="0"/>
          <a:ext cx="0" cy="0"/>
          <a:chOff x="0" y="0"/>
          <a:chExt cx="0" cy="0"/>
        </a:xfrm>
      </p:grpSpPr>
      <p:sp>
        <p:nvSpPr>
          <p:cNvPr id="80" name="矩形 79"/>
          <p:cNvSpPr/>
          <p:nvPr userDrawn="1">
            <p:custDataLst>
              <p:tags r:id="rId1"/>
            </p:custDataLst>
          </p:nvPr>
        </p:nvSpPr>
        <p:spPr>
          <a:xfrm>
            <a:off x="43" y="5132579"/>
            <a:ext cx="4760877" cy="1724447"/>
          </a:xfrm>
          <a:prstGeom prst="rect">
            <a:avLst/>
          </a:prstGeom>
          <a:gradFill flip="none" rotWithShape="1">
            <a:gsLst>
              <a:gs pos="2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p:cNvSpPr/>
          <p:nvPr userDrawn="1">
            <p:custDataLst>
              <p:tags r:id="rId2"/>
            </p:custDataLst>
          </p:nvPr>
        </p:nvSpPr>
        <p:spPr>
          <a:xfrm rot="5400000">
            <a:off x="10286490" y="2326254"/>
            <a:ext cx="1319346" cy="1987304"/>
          </a:xfrm>
          <a:custGeom>
            <a:avLst/>
            <a:gdLst>
              <a:gd name="connsiteX0" fmla="*/ 409302 w 1319346"/>
              <a:gd name="connsiteY0" fmla="*/ 0 h 1987304"/>
              <a:gd name="connsiteX1" fmla="*/ 500742 w 1319346"/>
              <a:gd name="connsiteY1" fmla="*/ 0 h 1987304"/>
              <a:gd name="connsiteX2" fmla="*/ 500742 w 1319346"/>
              <a:gd name="connsiteY2" fmla="*/ 1987304 h 1987304"/>
              <a:gd name="connsiteX3" fmla="*/ 409302 w 1319346"/>
              <a:gd name="connsiteY3" fmla="*/ 1987304 h 1987304"/>
              <a:gd name="connsiteX4" fmla="*/ 204651 w 1319346"/>
              <a:gd name="connsiteY4" fmla="*/ 0 h 1987304"/>
              <a:gd name="connsiteX5" fmla="*/ 296091 w 1319346"/>
              <a:gd name="connsiteY5" fmla="*/ 0 h 1987304"/>
              <a:gd name="connsiteX6" fmla="*/ 296091 w 1319346"/>
              <a:gd name="connsiteY6" fmla="*/ 1987304 h 1987304"/>
              <a:gd name="connsiteX7" fmla="*/ 204651 w 1319346"/>
              <a:gd name="connsiteY7" fmla="*/ 1987304 h 1987304"/>
              <a:gd name="connsiteX8" fmla="*/ 0 w 1319346"/>
              <a:gd name="connsiteY8" fmla="*/ 0 h 1987304"/>
              <a:gd name="connsiteX9" fmla="*/ 91440 w 1319346"/>
              <a:gd name="connsiteY9" fmla="*/ 0 h 1987304"/>
              <a:gd name="connsiteX10" fmla="*/ 91440 w 1319346"/>
              <a:gd name="connsiteY10" fmla="*/ 1987304 h 1987304"/>
              <a:gd name="connsiteX11" fmla="*/ 0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818604 w 1319346"/>
              <a:gd name="connsiteY16" fmla="*/ 0 h 1987304"/>
              <a:gd name="connsiteX17" fmla="*/ 910044 w 1319346"/>
              <a:gd name="connsiteY17" fmla="*/ 0 h 1987304"/>
              <a:gd name="connsiteX18" fmla="*/ 910044 w 1319346"/>
              <a:gd name="connsiteY18" fmla="*/ 1987304 h 1987304"/>
              <a:gd name="connsiteX19" fmla="*/ 818604 w 1319346"/>
              <a:gd name="connsiteY19" fmla="*/ 1987304 h 1987304"/>
              <a:gd name="connsiteX20" fmla="*/ 1023255 w 1319346"/>
              <a:gd name="connsiteY20" fmla="*/ 0 h 1987304"/>
              <a:gd name="connsiteX21" fmla="*/ 1114695 w 1319346"/>
              <a:gd name="connsiteY21" fmla="*/ 0 h 1987304"/>
              <a:gd name="connsiteX22" fmla="*/ 1114695 w 1319346"/>
              <a:gd name="connsiteY22" fmla="*/ 1987304 h 1987304"/>
              <a:gd name="connsiteX23" fmla="*/ 1023255 w 1319346"/>
              <a:gd name="connsiteY23" fmla="*/ 1987304 h 1987304"/>
              <a:gd name="connsiteX24" fmla="*/ 1227906 w 1319346"/>
              <a:gd name="connsiteY24" fmla="*/ 0 h 1987304"/>
              <a:gd name="connsiteX25" fmla="*/ 1319346 w 1319346"/>
              <a:gd name="connsiteY25" fmla="*/ 0 h 1987304"/>
              <a:gd name="connsiteX26" fmla="*/ 1319346 w 1319346"/>
              <a:gd name="connsiteY26" fmla="*/ 1987304 h 1987304"/>
              <a:gd name="connsiteX27" fmla="*/ 1227906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moveTo>
                  <a:pt x="613953" y="0"/>
                </a:moveTo>
                <a:lnTo>
                  <a:pt x="705393" y="0"/>
                </a:lnTo>
                <a:lnTo>
                  <a:pt x="705393" y="1987304"/>
                </a:lnTo>
                <a:lnTo>
                  <a:pt x="613953" y="1987304"/>
                </a:lnTo>
                <a:close/>
                <a:moveTo>
                  <a:pt x="818604" y="0"/>
                </a:moveTo>
                <a:lnTo>
                  <a:pt x="910044" y="0"/>
                </a:lnTo>
                <a:lnTo>
                  <a:pt x="910044" y="1987304"/>
                </a:lnTo>
                <a:lnTo>
                  <a:pt x="818604" y="1987304"/>
                </a:lnTo>
                <a:close/>
                <a:moveTo>
                  <a:pt x="1023255" y="0"/>
                </a:moveTo>
                <a:lnTo>
                  <a:pt x="1114695" y="0"/>
                </a:lnTo>
                <a:lnTo>
                  <a:pt x="1114695" y="1987304"/>
                </a:lnTo>
                <a:lnTo>
                  <a:pt x="1023255" y="1987304"/>
                </a:lnTo>
                <a:close/>
                <a:moveTo>
                  <a:pt x="1227906" y="0"/>
                </a:moveTo>
                <a:lnTo>
                  <a:pt x="1319346" y="0"/>
                </a:lnTo>
                <a:lnTo>
                  <a:pt x="1319346" y="1987304"/>
                </a:lnTo>
                <a:lnTo>
                  <a:pt x="1227906" y="1987304"/>
                </a:lnTo>
                <a:close/>
              </a:path>
            </a:pathLst>
          </a:cu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 name="任意多边形: 形状 77"/>
          <p:cNvSpPr/>
          <p:nvPr userDrawn="1">
            <p:custDataLst>
              <p:tags r:id="rId3"/>
            </p:custDataLst>
          </p:nvPr>
        </p:nvSpPr>
        <p:spPr>
          <a:xfrm>
            <a:off x="207114" y="3369627"/>
            <a:ext cx="1414020" cy="1099254"/>
          </a:xfrm>
          <a:custGeom>
            <a:avLst/>
            <a:gdLst>
              <a:gd name="connsiteX0" fmla="*/ 1227906 w 1319346"/>
              <a:gd name="connsiteY0" fmla="*/ 0 h 1987304"/>
              <a:gd name="connsiteX1" fmla="*/ 1319346 w 1319346"/>
              <a:gd name="connsiteY1" fmla="*/ 0 h 1987304"/>
              <a:gd name="connsiteX2" fmla="*/ 1319346 w 1319346"/>
              <a:gd name="connsiteY2" fmla="*/ 1987304 h 1987304"/>
              <a:gd name="connsiteX3" fmla="*/ 1227906 w 1319346"/>
              <a:gd name="connsiteY3" fmla="*/ 1987304 h 1987304"/>
              <a:gd name="connsiteX4" fmla="*/ 1023255 w 1319346"/>
              <a:gd name="connsiteY4" fmla="*/ 0 h 1987304"/>
              <a:gd name="connsiteX5" fmla="*/ 1114695 w 1319346"/>
              <a:gd name="connsiteY5" fmla="*/ 0 h 1987304"/>
              <a:gd name="connsiteX6" fmla="*/ 1114695 w 1319346"/>
              <a:gd name="connsiteY6" fmla="*/ 1987304 h 1987304"/>
              <a:gd name="connsiteX7" fmla="*/ 1023255 w 1319346"/>
              <a:gd name="connsiteY7" fmla="*/ 1987304 h 1987304"/>
              <a:gd name="connsiteX8" fmla="*/ 818604 w 1319346"/>
              <a:gd name="connsiteY8" fmla="*/ 0 h 1987304"/>
              <a:gd name="connsiteX9" fmla="*/ 910044 w 1319346"/>
              <a:gd name="connsiteY9" fmla="*/ 0 h 1987304"/>
              <a:gd name="connsiteX10" fmla="*/ 910044 w 1319346"/>
              <a:gd name="connsiteY10" fmla="*/ 1987304 h 1987304"/>
              <a:gd name="connsiteX11" fmla="*/ 818604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409302 w 1319346"/>
              <a:gd name="connsiteY16" fmla="*/ 0 h 1987304"/>
              <a:gd name="connsiteX17" fmla="*/ 500742 w 1319346"/>
              <a:gd name="connsiteY17" fmla="*/ 0 h 1987304"/>
              <a:gd name="connsiteX18" fmla="*/ 500742 w 1319346"/>
              <a:gd name="connsiteY18" fmla="*/ 1987304 h 1987304"/>
              <a:gd name="connsiteX19" fmla="*/ 409302 w 1319346"/>
              <a:gd name="connsiteY19" fmla="*/ 1987304 h 1987304"/>
              <a:gd name="connsiteX20" fmla="*/ 204651 w 1319346"/>
              <a:gd name="connsiteY20" fmla="*/ 0 h 1987304"/>
              <a:gd name="connsiteX21" fmla="*/ 296091 w 1319346"/>
              <a:gd name="connsiteY21" fmla="*/ 0 h 1987304"/>
              <a:gd name="connsiteX22" fmla="*/ 296091 w 1319346"/>
              <a:gd name="connsiteY22" fmla="*/ 1987304 h 1987304"/>
              <a:gd name="connsiteX23" fmla="*/ 204651 w 1319346"/>
              <a:gd name="connsiteY23" fmla="*/ 1987304 h 1987304"/>
              <a:gd name="connsiteX24" fmla="*/ 0 w 1319346"/>
              <a:gd name="connsiteY24" fmla="*/ 0 h 1987304"/>
              <a:gd name="connsiteX25" fmla="*/ 91440 w 1319346"/>
              <a:gd name="connsiteY25" fmla="*/ 0 h 1987304"/>
              <a:gd name="connsiteX26" fmla="*/ 91440 w 1319346"/>
              <a:gd name="connsiteY26" fmla="*/ 1987304 h 1987304"/>
              <a:gd name="connsiteX27" fmla="*/ 0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1227906" y="0"/>
                </a:moveTo>
                <a:lnTo>
                  <a:pt x="1319346" y="0"/>
                </a:lnTo>
                <a:lnTo>
                  <a:pt x="1319346" y="1987304"/>
                </a:lnTo>
                <a:lnTo>
                  <a:pt x="1227906" y="1987304"/>
                </a:lnTo>
                <a:close/>
                <a:moveTo>
                  <a:pt x="1023255" y="0"/>
                </a:moveTo>
                <a:lnTo>
                  <a:pt x="1114695" y="0"/>
                </a:lnTo>
                <a:lnTo>
                  <a:pt x="1114695" y="1987304"/>
                </a:lnTo>
                <a:lnTo>
                  <a:pt x="1023255" y="1987304"/>
                </a:lnTo>
                <a:close/>
                <a:moveTo>
                  <a:pt x="818604" y="0"/>
                </a:moveTo>
                <a:lnTo>
                  <a:pt x="910044" y="0"/>
                </a:lnTo>
                <a:lnTo>
                  <a:pt x="910044" y="1987304"/>
                </a:lnTo>
                <a:lnTo>
                  <a:pt x="818604" y="1987304"/>
                </a:lnTo>
                <a:close/>
                <a:moveTo>
                  <a:pt x="613953" y="0"/>
                </a:moveTo>
                <a:lnTo>
                  <a:pt x="705393" y="0"/>
                </a:lnTo>
                <a:lnTo>
                  <a:pt x="705393" y="1987304"/>
                </a:lnTo>
                <a:lnTo>
                  <a:pt x="613953" y="1987304"/>
                </a:lnTo>
                <a:close/>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path>
            </a:pathLst>
          </a:custGeom>
          <a:gradFill>
            <a:gsLst>
              <a:gs pos="0">
                <a:schemeClr val="accent3"/>
              </a:gs>
              <a:gs pos="100000">
                <a:schemeClr val="accent3">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1"/>
          <p:cNvSpPr/>
          <p:nvPr userDrawn="1">
            <p:custDataLst>
              <p:tags r:id="rId4"/>
            </p:custDataLst>
          </p:nvPr>
        </p:nvSpPr>
        <p:spPr>
          <a:xfrm>
            <a:off x="903605" y="962343"/>
            <a:ext cx="10384790" cy="4933315"/>
          </a:xfrm>
          <a:prstGeom prst="rect">
            <a:avLst/>
          </a:prstGeom>
          <a:ln>
            <a:noFill/>
          </a:ln>
          <a:effectLst>
            <a:outerShdw blurRad="4826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userDrawn="1">
            <p:custDataLst>
              <p:tags r:id="rId5"/>
            </p:custDataLst>
          </p:nvPr>
        </p:nvSpPr>
        <p:spPr>
          <a:xfrm>
            <a:off x="2560320" y="5442681"/>
            <a:ext cx="808890" cy="808890"/>
          </a:xfrm>
          <a:prstGeom prst="ellipse">
            <a:avLst/>
          </a:prstGeom>
          <a:gradFill>
            <a:gsLst>
              <a:gs pos="0">
                <a:schemeClr val="accent3"/>
              </a:gs>
              <a:gs pos="100000">
                <a:schemeClr val="accent3">
                  <a:alpha val="3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p:cNvSpPr/>
          <p:nvPr userDrawn="1">
            <p:custDataLst>
              <p:tags r:id="rId6"/>
            </p:custDataLst>
          </p:nvPr>
        </p:nvSpPr>
        <p:spPr>
          <a:xfrm>
            <a:off x="0" y="0"/>
            <a:ext cx="3351499" cy="2142275"/>
          </a:xfrm>
          <a:custGeom>
            <a:avLst/>
            <a:gdLst>
              <a:gd name="connsiteX0" fmla="*/ 0 w 3351499"/>
              <a:gd name="connsiteY0" fmla="*/ 0 h 2142275"/>
              <a:gd name="connsiteX1" fmla="*/ 3336953 w 3351499"/>
              <a:gd name="connsiteY1" fmla="*/ 0 h 2142275"/>
              <a:gd name="connsiteX2" fmla="*/ 3341608 w 3351499"/>
              <a:gd name="connsiteY2" fmla="*/ 30501 h 2142275"/>
              <a:gd name="connsiteX3" fmla="*/ 3351499 w 3351499"/>
              <a:gd name="connsiteY3" fmla="*/ 226389 h 2142275"/>
              <a:gd name="connsiteX4" fmla="*/ 1435613 w 3351499"/>
              <a:gd name="connsiteY4" fmla="*/ 2142275 h 2142275"/>
              <a:gd name="connsiteX5" fmla="*/ 80877 w 3351499"/>
              <a:gd name="connsiteY5" fmla="*/ 1581125 h 2142275"/>
              <a:gd name="connsiteX6" fmla="*/ 0 w 3351499"/>
              <a:gd name="connsiteY6" fmla="*/ 1492138 h 214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1499" h="2142275">
                <a:moveTo>
                  <a:pt x="0" y="0"/>
                </a:moveTo>
                <a:lnTo>
                  <a:pt x="3336953" y="0"/>
                </a:lnTo>
                <a:lnTo>
                  <a:pt x="3341608" y="30501"/>
                </a:lnTo>
                <a:cubicBezTo>
                  <a:pt x="3348149" y="94907"/>
                  <a:pt x="3351499" y="160257"/>
                  <a:pt x="3351499" y="226389"/>
                </a:cubicBezTo>
                <a:cubicBezTo>
                  <a:pt x="3351499" y="1284504"/>
                  <a:pt x="2493728" y="2142275"/>
                  <a:pt x="1435613" y="2142275"/>
                </a:cubicBezTo>
                <a:cubicBezTo>
                  <a:pt x="906556" y="2142275"/>
                  <a:pt x="427584" y="1927832"/>
                  <a:pt x="80877" y="1581125"/>
                </a:cubicBezTo>
                <a:lnTo>
                  <a:pt x="0" y="1492138"/>
                </a:lnTo>
                <a:close/>
              </a:path>
            </a:pathLst>
          </a:custGeom>
          <a:gradFill flip="none" rotWithShape="1">
            <a:gsLst>
              <a:gs pos="0">
                <a:schemeClr val="accent1"/>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2" name="任意多边形: 形状 101"/>
          <p:cNvSpPr/>
          <p:nvPr userDrawn="1">
            <p:custDataLst>
              <p:tags r:id="rId7"/>
            </p:custDataLst>
          </p:nvPr>
        </p:nvSpPr>
        <p:spPr>
          <a:xfrm>
            <a:off x="10744029" y="4559512"/>
            <a:ext cx="876708" cy="383301"/>
          </a:xfrm>
          <a:custGeom>
            <a:avLst/>
            <a:gdLst>
              <a:gd name="connsiteX0" fmla="*/ 137943 w 2734281"/>
              <a:gd name="connsiteY0" fmla="*/ 919555 h 1195441"/>
              <a:gd name="connsiteX1" fmla="*/ 275886 w 2734281"/>
              <a:gd name="connsiteY1" fmla="*/ 1057498 h 1195441"/>
              <a:gd name="connsiteX2" fmla="*/ 137943 w 2734281"/>
              <a:gd name="connsiteY2" fmla="*/ 1195441 h 1195441"/>
              <a:gd name="connsiteX3" fmla="*/ 0 w 2734281"/>
              <a:gd name="connsiteY3" fmla="*/ 1057498 h 1195441"/>
              <a:gd name="connsiteX4" fmla="*/ 137943 w 2734281"/>
              <a:gd name="connsiteY4" fmla="*/ 919555 h 1195441"/>
              <a:gd name="connsiteX5" fmla="*/ 629622 w 2734281"/>
              <a:gd name="connsiteY5" fmla="*/ 919554 h 1195441"/>
              <a:gd name="connsiteX6" fmla="*/ 767565 w 2734281"/>
              <a:gd name="connsiteY6" fmla="*/ 1057497 h 1195441"/>
              <a:gd name="connsiteX7" fmla="*/ 629622 w 2734281"/>
              <a:gd name="connsiteY7" fmla="*/ 1195440 h 1195441"/>
              <a:gd name="connsiteX8" fmla="*/ 491679 w 2734281"/>
              <a:gd name="connsiteY8" fmla="*/ 1057497 h 1195441"/>
              <a:gd name="connsiteX9" fmla="*/ 629622 w 2734281"/>
              <a:gd name="connsiteY9" fmla="*/ 919554 h 1195441"/>
              <a:gd name="connsiteX10" fmla="*/ 1121301 w 2734281"/>
              <a:gd name="connsiteY10" fmla="*/ 919553 h 1195441"/>
              <a:gd name="connsiteX11" fmla="*/ 1259244 w 2734281"/>
              <a:gd name="connsiteY11" fmla="*/ 1057496 h 1195441"/>
              <a:gd name="connsiteX12" fmla="*/ 1121301 w 2734281"/>
              <a:gd name="connsiteY12" fmla="*/ 1195439 h 1195441"/>
              <a:gd name="connsiteX13" fmla="*/ 983358 w 2734281"/>
              <a:gd name="connsiteY13" fmla="*/ 1057496 h 1195441"/>
              <a:gd name="connsiteX14" fmla="*/ 1121301 w 2734281"/>
              <a:gd name="connsiteY14" fmla="*/ 919553 h 1195441"/>
              <a:gd name="connsiteX15" fmla="*/ 1612980 w 2734281"/>
              <a:gd name="connsiteY15" fmla="*/ 919552 h 1195441"/>
              <a:gd name="connsiteX16" fmla="*/ 1750923 w 2734281"/>
              <a:gd name="connsiteY16" fmla="*/ 1057495 h 1195441"/>
              <a:gd name="connsiteX17" fmla="*/ 1612980 w 2734281"/>
              <a:gd name="connsiteY17" fmla="*/ 1195438 h 1195441"/>
              <a:gd name="connsiteX18" fmla="*/ 1475037 w 2734281"/>
              <a:gd name="connsiteY18" fmla="*/ 1057495 h 1195441"/>
              <a:gd name="connsiteX19" fmla="*/ 1612980 w 2734281"/>
              <a:gd name="connsiteY19" fmla="*/ 919552 h 1195441"/>
              <a:gd name="connsiteX20" fmla="*/ 2104659 w 2734281"/>
              <a:gd name="connsiteY20" fmla="*/ 919551 h 1195441"/>
              <a:gd name="connsiteX21" fmla="*/ 2242602 w 2734281"/>
              <a:gd name="connsiteY21" fmla="*/ 1057494 h 1195441"/>
              <a:gd name="connsiteX22" fmla="*/ 2104659 w 2734281"/>
              <a:gd name="connsiteY22" fmla="*/ 1195437 h 1195441"/>
              <a:gd name="connsiteX23" fmla="*/ 1966716 w 2734281"/>
              <a:gd name="connsiteY23" fmla="*/ 1057494 h 1195441"/>
              <a:gd name="connsiteX24" fmla="*/ 2104659 w 2734281"/>
              <a:gd name="connsiteY24" fmla="*/ 919551 h 1195441"/>
              <a:gd name="connsiteX25" fmla="*/ 2596338 w 2734281"/>
              <a:gd name="connsiteY25" fmla="*/ 919550 h 1195441"/>
              <a:gd name="connsiteX26" fmla="*/ 2734281 w 2734281"/>
              <a:gd name="connsiteY26" fmla="*/ 1057493 h 1195441"/>
              <a:gd name="connsiteX27" fmla="*/ 2596338 w 2734281"/>
              <a:gd name="connsiteY27" fmla="*/ 1195436 h 1195441"/>
              <a:gd name="connsiteX28" fmla="*/ 2458395 w 2734281"/>
              <a:gd name="connsiteY28" fmla="*/ 1057493 h 1195441"/>
              <a:gd name="connsiteX29" fmla="*/ 2596338 w 2734281"/>
              <a:gd name="connsiteY29" fmla="*/ 919550 h 1195441"/>
              <a:gd name="connsiteX30" fmla="*/ 137943 w 2734281"/>
              <a:gd name="connsiteY30" fmla="*/ 459780 h 1195441"/>
              <a:gd name="connsiteX31" fmla="*/ 275886 w 2734281"/>
              <a:gd name="connsiteY31" fmla="*/ 597723 h 1195441"/>
              <a:gd name="connsiteX32" fmla="*/ 137943 w 2734281"/>
              <a:gd name="connsiteY32" fmla="*/ 735666 h 1195441"/>
              <a:gd name="connsiteX33" fmla="*/ 0 w 2734281"/>
              <a:gd name="connsiteY33" fmla="*/ 597723 h 1195441"/>
              <a:gd name="connsiteX34" fmla="*/ 137943 w 2734281"/>
              <a:gd name="connsiteY34" fmla="*/ 459780 h 1195441"/>
              <a:gd name="connsiteX35" fmla="*/ 629622 w 2734281"/>
              <a:gd name="connsiteY35" fmla="*/ 459779 h 1195441"/>
              <a:gd name="connsiteX36" fmla="*/ 767565 w 2734281"/>
              <a:gd name="connsiteY36" fmla="*/ 597722 h 1195441"/>
              <a:gd name="connsiteX37" fmla="*/ 629622 w 2734281"/>
              <a:gd name="connsiteY37" fmla="*/ 735665 h 1195441"/>
              <a:gd name="connsiteX38" fmla="*/ 491679 w 2734281"/>
              <a:gd name="connsiteY38" fmla="*/ 597722 h 1195441"/>
              <a:gd name="connsiteX39" fmla="*/ 629622 w 2734281"/>
              <a:gd name="connsiteY39" fmla="*/ 459779 h 1195441"/>
              <a:gd name="connsiteX40" fmla="*/ 1121301 w 2734281"/>
              <a:gd name="connsiteY40" fmla="*/ 459778 h 1195441"/>
              <a:gd name="connsiteX41" fmla="*/ 1259244 w 2734281"/>
              <a:gd name="connsiteY41" fmla="*/ 597721 h 1195441"/>
              <a:gd name="connsiteX42" fmla="*/ 1121301 w 2734281"/>
              <a:gd name="connsiteY42" fmla="*/ 735664 h 1195441"/>
              <a:gd name="connsiteX43" fmla="*/ 983358 w 2734281"/>
              <a:gd name="connsiteY43" fmla="*/ 597721 h 1195441"/>
              <a:gd name="connsiteX44" fmla="*/ 1121301 w 2734281"/>
              <a:gd name="connsiteY44" fmla="*/ 459778 h 1195441"/>
              <a:gd name="connsiteX45" fmla="*/ 1612980 w 2734281"/>
              <a:gd name="connsiteY45" fmla="*/ 459777 h 1195441"/>
              <a:gd name="connsiteX46" fmla="*/ 1750923 w 2734281"/>
              <a:gd name="connsiteY46" fmla="*/ 597720 h 1195441"/>
              <a:gd name="connsiteX47" fmla="*/ 1612980 w 2734281"/>
              <a:gd name="connsiteY47" fmla="*/ 735663 h 1195441"/>
              <a:gd name="connsiteX48" fmla="*/ 1475037 w 2734281"/>
              <a:gd name="connsiteY48" fmla="*/ 597720 h 1195441"/>
              <a:gd name="connsiteX49" fmla="*/ 1612980 w 2734281"/>
              <a:gd name="connsiteY49" fmla="*/ 459777 h 1195441"/>
              <a:gd name="connsiteX50" fmla="*/ 2104659 w 2734281"/>
              <a:gd name="connsiteY50" fmla="*/ 459776 h 1195441"/>
              <a:gd name="connsiteX51" fmla="*/ 2242602 w 2734281"/>
              <a:gd name="connsiteY51" fmla="*/ 597719 h 1195441"/>
              <a:gd name="connsiteX52" fmla="*/ 2104659 w 2734281"/>
              <a:gd name="connsiteY52" fmla="*/ 735662 h 1195441"/>
              <a:gd name="connsiteX53" fmla="*/ 1966716 w 2734281"/>
              <a:gd name="connsiteY53" fmla="*/ 597719 h 1195441"/>
              <a:gd name="connsiteX54" fmla="*/ 2104659 w 2734281"/>
              <a:gd name="connsiteY54" fmla="*/ 459776 h 1195441"/>
              <a:gd name="connsiteX55" fmla="*/ 2596338 w 2734281"/>
              <a:gd name="connsiteY55" fmla="*/ 459775 h 1195441"/>
              <a:gd name="connsiteX56" fmla="*/ 2734281 w 2734281"/>
              <a:gd name="connsiteY56" fmla="*/ 597718 h 1195441"/>
              <a:gd name="connsiteX57" fmla="*/ 2596338 w 2734281"/>
              <a:gd name="connsiteY57" fmla="*/ 735661 h 1195441"/>
              <a:gd name="connsiteX58" fmla="*/ 2458395 w 2734281"/>
              <a:gd name="connsiteY58" fmla="*/ 597718 h 1195441"/>
              <a:gd name="connsiteX59" fmla="*/ 2596338 w 2734281"/>
              <a:gd name="connsiteY59" fmla="*/ 459775 h 1195441"/>
              <a:gd name="connsiteX60" fmla="*/ 137943 w 2734281"/>
              <a:gd name="connsiteY60" fmla="*/ 5 h 1195441"/>
              <a:gd name="connsiteX61" fmla="*/ 275886 w 2734281"/>
              <a:gd name="connsiteY61" fmla="*/ 137948 h 1195441"/>
              <a:gd name="connsiteX62" fmla="*/ 137943 w 2734281"/>
              <a:gd name="connsiteY62" fmla="*/ 275891 h 1195441"/>
              <a:gd name="connsiteX63" fmla="*/ 0 w 2734281"/>
              <a:gd name="connsiteY63" fmla="*/ 137948 h 1195441"/>
              <a:gd name="connsiteX64" fmla="*/ 137943 w 2734281"/>
              <a:gd name="connsiteY64" fmla="*/ 5 h 1195441"/>
              <a:gd name="connsiteX65" fmla="*/ 629622 w 2734281"/>
              <a:gd name="connsiteY65" fmla="*/ 4 h 1195441"/>
              <a:gd name="connsiteX66" fmla="*/ 767565 w 2734281"/>
              <a:gd name="connsiteY66" fmla="*/ 137947 h 1195441"/>
              <a:gd name="connsiteX67" fmla="*/ 629622 w 2734281"/>
              <a:gd name="connsiteY67" fmla="*/ 275890 h 1195441"/>
              <a:gd name="connsiteX68" fmla="*/ 491679 w 2734281"/>
              <a:gd name="connsiteY68" fmla="*/ 137947 h 1195441"/>
              <a:gd name="connsiteX69" fmla="*/ 629622 w 2734281"/>
              <a:gd name="connsiteY69" fmla="*/ 4 h 1195441"/>
              <a:gd name="connsiteX70" fmla="*/ 1121301 w 2734281"/>
              <a:gd name="connsiteY70" fmla="*/ 3 h 1195441"/>
              <a:gd name="connsiteX71" fmla="*/ 1259244 w 2734281"/>
              <a:gd name="connsiteY71" fmla="*/ 137946 h 1195441"/>
              <a:gd name="connsiteX72" fmla="*/ 1121301 w 2734281"/>
              <a:gd name="connsiteY72" fmla="*/ 275889 h 1195441"/>
              <a:gd name="connsiteX73" fmla="*/ 983358 w 2734281"/>
              <a:gd name="connsiteY73" fmla="*/ 137946 h 1195441"/>
              <a:gd name="connsiteX74" fmla="*/ 1121301 w 2734281"/>
              <a:gd name="connsiteY74" fmla="*/ 3 h 1195441"/>
              <a:gd name="connsiteX75" fmla="*/ 1612980 w 2734281"/>
              <a:gd name="connsiteY75" fmla="*/ 2 h 1195441"/>
              <a:gd name="connsiteX76" fmla="*/ 1750923 w 2734281"/>
              <a:gd name="connsiteY76" fmla="*/ 137945 h 1195441"/>
              <a:gd name="connsiteX77" fmla="*/ 1612980 w 2734281"/>
              <a:gd name="connsiteY77" fmla="*/ 275888 h 1195441"/>
              <a:gd name="connsiteX78" fmla="*/ 1475037 w 2734281"/>
              <a:gd name="connsiteY78" fmla="*/ 137945 h 1195441"/>
              <a:gd name="connsiteX79" fmla="*/ 1612980 w 2734281"/>
              <a:gd name="connsiteY79" fmla="*/ 2 h 1195441"/>
              <a:gd name="connsiteX80" fmla="*/ 2104659 w 2734281"/>
              <a:gd name="connsiteY80" fmla="*/ 1 h 1195441"/>
              <a:gd name="connsiteX81" fmla="*/ 2242602 w 2734281"/>
              <a:gd name="connsiteY81" fmla="*/ 137944 h 1195441"/>
              <a:gd name="connsiteX82" fmla="*/ 2104659 w 2734281"/>
              <a:gd name="connsiteY82" fmla="*/ 275887 h 1195441"/>
              <a:gd name="connsiteX83" fmla="*/ 1966716 w 2734281"/>
              <a:gd name="connsiteY83" fmla="*/ 137944 h 1195441"/>
              <a:gd name="connsiteX84" fmla="*/ 2104659 w 2734281"/>
              <a:gd name="connsiteY84" fmla="*/ 1 h 1195441"/>
              <a:gd name="connsiteX85" fmla="*/ 2596338 w 2734281"/>
              <a:gd name="connsiteY85" fmla="*/ 0 h 1195441"/>
              <a:gd name="connsiteX86" fmla="*/ 2734281 w 2734281"/>
              <a:gd name="connsiteY86" fmla="*/ 137943 h 1195441"/>
              <a:gd name="connsiteX87" fmla="*/ 2596338 w 2734281"/>
              <a:gd name="connsiteY87" fmla="*/ 275886 h 1195441"/>
              <a:gd name="connsiteX88" fmla="*/ 2458395 w 2734281"/>
              <a:gd name="connsiteY88" fmla="*/ 137943 h 1195441"/>
              <a:gd name="connsiteX89" fmla="*/ 2596338 w 2734281"/>
              <a:gd name="connsiteY89" fmla="*/ 0 h 119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34281" h="1195441">
                <a:moveTo>
                  <a:pt x="137943" y="919555"/>
                </a:moveTo>
                <a:cubicBezTo>
                  <a:pt x="214127" y="919555"/>
                  <a:pt x="275886" y="981314"/>
                  <a:pt x="275886" y="1057498"/>
                </a:cubicBezTo>
                <a:cubicBezTo>
                  <a:pt x="275886" y="1133682"/>
                  <a:pt x="214127" y="1195441"/>
                  <a:pt x="137943" y="1195441"/>
                </a:cubicBezTo>
                <a:cubicBezTo>
                  <a:pt x="61759" y="1195441"/>
                  <a:pt x="0" y="1133682"/>
                  <a:pt x="0" y="1057498"/>
                </a:cubicBezTo>
                <a:cubicBezTo>
                  <a:pt x="0" y="981314"/>
                  <a:pt x="61759" y="919555"/>
                  <a:pt x="137943" y="919555"/>
                </a:cubicBezTo>
                <a:close/>
                <a:moveTo>
                  <a:pt x="629622" y="919554"/>
                </a:moveTo>
                <a:cubicBezTo>
                  <a:pt x="705806" y="919554"/>
                  <a:pt x="767565" y="981313"/>
                  <a:pt x="767565" y="1057497"/>
                </a:cubicBezTo>
                <a:cubicBezTo>
                  <a:pt x="767565" y="1133681"/>
                  <a:pt x="705806" y="1195440"/>
                  <a:pt x="629622" y="1195440"/>
                </a:cubicBezTo>
                <a:cubicBezTo>
                  <a:pt x="553438" y="1195440"/>
                  <a:pt x="491679" y="1133681"/>
                  <a:pt x="491679" y="1057497"/>
                </a:cubicBezTo>
                <a:cubicBezTo>
                  <a:pt x="491679" y="981313"/>
                  <a:pt x="553438" y="919554"/>
                  <a:pt x="629622" y="919554"/>
                </a:cubicBezTo>
                <a:close/>
                <a:moveTo>
                  <a:pt x="1121301" y="919553"/>
                </a:moveTo>
                <a:cubicBezTo>
                  <a:pt x="1197485" y="919553"/>
                  <a:pt x="1259244" y="981312"/>
                  <a:pt x="1259244" y="1057496"/>
                </a:cubicBezTo>
                <a:cubicBezTo>
                  <a:pt x="1259244" y="1133680"/>
                  <a:pt x="1197485" y="1195439"/>
                  <a:pt x="1121301" y="1195439"/>
                </a:cubicBezTo>
                <a:cubicBezTo>
                  <a:pt x="1045117" y="1195439"/>
                  <a:pt x="983358" y="1133680"/>
                  <a:pt x="983358" y="1057496"/>
                </a:cubicBezTo>
                <a:cubicBezTo>
                  <a:pt x="983358" y="981312"/>
                  <a:pt x="1045117" y="919553"/>
                  <a:pt x="1121301" y="919553"/>
                </a:cubicBezTo>
                <a:close/>
                <a:moveTo>
                  <a:pt x="1612980" y="919552"/>
                </a:moveTo>
                <a:cubicBezTo>
                  <a:pt x="1689164" y="919552"/>
                  <a:pt x="1750923" y="981311"/>
                  <a:pt x="1750923" y="1057495"/>
                </a:cubicBezTo>
                <a:cubicBezTo>
                  <a:pt x="1750923" y="1133679"/>
                  <a:pt x="1689164" y="1195438"/>
                  <a:pt x="1612980" y="1195438"/>
                </a:cubicBezTo>
                <a:cubicBezTo>
                  <a:pt x="1536796" y="1195438"/>
                  <a:pt x="1475037" y="1133679"/>
                  <a:pt x="1475037" y="1057495"/>
                </a:cubicBezTo>
                <a:cubicBezTo>
                  <a:pt x="1475037" y="981311"/>
                  <a:pt x="1536796" y="919552"/>
                  <a:pt x="1612980" y="919552"/>
                </a:cubicBezTo>
                <a:close/>
                <a:moveTo>
                  <a:pt x="2104659" y="919551"/>
                </a:moveTo>
                <a:cubicBezTo>
                  <a:pt x="2180843" y="919551"/>
                  <a:pt x="2242602" y="981310"/>
                  <a:pt x="2242602" y="1057494"/>
                </a:cubicBezTo>
                <a:cubicBezTo>
                  <a:pt x="2242602" y="1133678"/>
                  <a:pt x="2180843" y="1195437"/>
                  <a:pt x="2104659" y="1195437"/>
                </a:cubicBezTo>
                <a:cubicBezTo>
                  <a:pt x="2028475" y="1195437"/>
                  <a:pt x="1966716" y="1133678"/>
                  <a:pt x="1966716" y="1057494"/>
                </a:cubicBezTo>
                <a:cubicBezTo>
                  <a:pt x="1966716" y="981310"/>
                  <a:pt x="2028475" y="919551"/>
                  <a:pt x="2104659" y="919551"/>
                </a:cubicBezTo>
                <a:close/>
                <a:moveTo>
                  <a:pt x="2596338" y="919550"/>
                </a:moveTo>
                <a:cubicBezTo>
                  <a:pt x="2672522" y="919550"/>
                  <a:pt x="2734281" y="981309"/>
                  <a:pt x="2734281" y="1057493"/>
                </a:cubicBezTo>
                <a:cubicBezTo>
                  <a:pt x="2734281" y="1133677"/>
                  <a:pt x="2672522" y="1195436"/>
                  <a:pt x="2596338" y="1195436"/>
                </a:cubicBezTo>
                <a:cubicBezTo>
                  <a:pt x="2520154" y="1195436"/>
                  <a:pt x="2458395" y="1133677"/>
                  <a:pt x="2458395" y="1057493"/>
                </a:cubicBezTo>
                <a:cubicBezTo>
                  <a:pt x="2458395" y="981309"/>
                  <a:pt x="2520154" y="919550"/>
                  <a:pt x="2596338" y="919550"/>
                </a:cubicBezTo>
                <a:close/>
                <a:moveTo>
                  <a:pt x="137943" y="459780"/>
                </a:moveTo>
                <a:cubicBezTo>
                  <a:pt x="214127" y="459780"/>
                  <a:pt x="275886" y="521539"/>
                  <a:pt x="275886" y="597723"/>
                </a:cubicBezTo>
                <a:cubicBezTo>
                  <a:pt x="275886" y="673907"/>
                  <a:pt x="214127" y="735666"/>
                  <a:pt x="137943" y="735666"/>
                </a:cubicBezTo>
                <a:cubicBezTo>
                  <a:pt x="61759" y="735666"/>
                  <a:pt x="0" y="673907"/>
                  <a:pt x="0" y="597723"/>
                </a:cubicBezTo>
                <a:cubicBezTo>
                  <a:pt x="0" y="521539"/>
                  <a:pt x="61759" y="459780"/>
                  <a:pt x="137943" y="459780"/>
                </a:cubicBezTo>
                <a:close/>
                <a:moveTo>
                  <a:pt x="629622" y="459779"/>
                </a:moveTo>
                <a:cubicBezTo>
                  <a:pt x="705806" y="459779"/>
                  <a:pt x="767565" y="521538"/>
                  <a:pt x="767565" y="597722"/>
                </a:cubicBezTo>
                <a:cubicBezTo>
                  <a:pt x="767565" y="673906"/>
                  <a:pt x="705806" y="735665"/>
                  <a:pt x="629622" y="735665"/>
                </a:cubicBezTo>
                <a:cubicBezTo>
                  <a:pt x="553438" y="735665"/>
                  <a:pt x="491679" y="673906"/>
                  <a:pt x="491679" y="597722"/>
                </a:cubicBezTo>
                <a:cubicBezTo>
                  <a:pt x="491679" y="521538"/>
                  <a:pt x="553438" y="459779"/>
                  <a:pt x="629622" y="459779"/>
                </a:cubicBezTo>
                <a:close/>
                <a:moveTo>
                  <a:pt x="1121301" y="459778"/>
                </a:moveTo>
                <a:cubicBezTo>
                  <a:pt x="1197485" y="459778"/>
                  <a:pt x="1259244" y="521537"/>
                  <a:pt x="1259244" y="597721"/>
                </a:cubicBezTo>
                <a:cubicBezTo>
                  <a:pt x="1259244" y="673905"/>
                  <a:pt x="1197485" y="735664"/>
                  <a:pt x="1121301" y="735664"/>
                </a:cubicBezTo>
                <a:cubicBezTo>
                  <a:pt x="1045117" y="735664"/>
                  <a:pt x="983358" y="673905"/>
                  <a:pt x="983358" y="597721"/>
                </a:cubicBezTo>
                <a:cubicBezTo>
                  <a:pt x="983358" y="521537"/>
                  <a:pt x="1045117" y="459778"/>
                  <a:pt x="1121301" y="459778"/>
                </a:cubicBezTo>
                <a:close/>
                <a:moveTo>
                  <a:pt x="1612980" y="459777"/>
                </a:moveTo>
                <a:cubicBezTo>
                  <a:pt x="1689164" y="459777"/>
                  <a:pt x="1750923" y="521536"/>
                  <a:pt x="1750923" y="597720"/>
                </a:cubicBezTo>
                <a:cubicBezTo>
                  <a:pt x="1750923" y="673904"/>
                  <a:pt x="1689164" y="735663"/>
                  <a:pt x="1612980" y="735663"/>
                </a:cubicBezTo>
                <a:cubicBezTo>
                  <a:pt x="1536796" y="735663"/>
                  <a:pt x="1475037" y="673904"/>
                  <a:pt x="1475037" y="597720"/>
                </a:cubicBezTo>
                <a:cubicBezTo>
                  <a:pt x="1475037" y="521536"/>
                  <a:pt x="1536796" y="459777"/>
                  <a:pt x="1612980" y="459777"/>
                </a:cubicBezTo>
                <a:close/>
                <a:moveTo>
                  <a:pt x="2104659" y="459776"/>
                </a:moveTo>
                <a:cubicBezTo>
                  <a:pt x="2180843" y="459776"/>
                  <a:pt x="2242602" y="521535"/>
                  <a:pt x="2242602" y="597719"/>
                </a:cubicBezTo>
                <a:cubicBezTo>
                  <a:pt x="2242602" y="673903"/>
                  <a:pt x="2180843" y="735662"/>
                  <a:pt x="2104659" y="735662"/>
                </a:cubicBezTo>
                <a:cubicBezTo>
                  <a:pt x="2028475" y="735662"/>
                  <a:pt x="1966716" y="673903"/>
                  <a:pt x="1966716" y="597719"/>
                </a:cubicBezTo>
                <a:cubicBezTo>
                  <a:pt x="1966716" y="521535"/>
                  <a:pt x="2028475" y="459776"/>
                  <a:pt x="2104659" y="459776"/>
                </a:cubicBezTo>
                <a:close/>
                <a:moveTo>
                  <a:pt x="2596338" y="459775"/>
                </a:moveTo>
                <a:cubicBezTo>
                  <a:pt x="2672522" y="459775"/>
                  <a:pt x="2734281" y="521534"/>
                  <a:pt x="2734281" y="597718"/>
                </a:cubicBezTo>
                <a:cubicBezTo>
                  <a:pt x="2734281" y="673902"/>
                  <a:pt x="2672522" y="735661"/>
                  <a:pt x="2596338" y="735661"/>
                </a:cubicBezTo>
                <a:cubicBezTo>
                  <a:pt x="2520154" y="735661"/>
                  <a:pt x="2458395" y="673902"/>
                  <a:pt x="2458395" y="597718"/>
                </a:cubicBezTo>
                <a:cubicBezTo>
                  <a:pt x="2458395" y="521534"/>
                  <a:pt x="2520154" y="459775"/>
                  <a:pt x="2596338" y="459775"/>
                </a:cubicBezTo>
                <a:close/>
                <a:moveTo>
                  <a:pt x="137943" y="5"/>
                </a:moveTo>
                <a:cubicBezTo>
                  <a:pt x="214127" y="5"/>
                  <a:pt x="275886" y="61764"/>
                  <a:pt x="275886" y="137948"/>
                </a:cubicBezTo>
                <a:cubicBezTo>
                  <a:pt x="275886" y="214132"/>
                  <a:pt x="214127" y="275891"/>
                  <a:pt x="137943" y="275891"/>
                </a:cubicBezTo>
                <a:cubicBezTo>
                  <a:pt x="61759" y="275891"/>
                  <a:pt x="0" y="214132"/>
                  <a:pt x="0" y="137948"/>
                </a:cubicBezTo>
                <a:cubicBezTo>
                  <a:pt x="0" y="61764"/>
                  <a:pt x="61759" y="5"/>
                  <a:pt x="137943" y="5"/>
                </a:cubicBezTo>
                <a:close/>
                <a:moveTo>
                  <a:pt x="629622" y="4"/>
                </a:moveTo>
                <a:cubicBezTo>
                  <a:pt x="705806" y="4"/>
                  <a:pt x="767565" y="61763"/>
                  <a:pt x="767565" y="137947"/>
                </a:cubicBezTo>
                <a:cubicBezTo>
                  <a:pt x="767565" y="214131"/>
                  <a:pt x="705806" y="275890"/>
                  <a:pt x="629622" y="275890"/>
                </a:cubicBezTo>
                <a:cubicBezTo>
                  <a:pt x="553438" y="275890"/>
                  <a:pt x="491679" y="214131"/>
                  <a:pt x="491679" y="137947"/>
                </a:cubicBezTo>
                <a:cubicBezTo>
                  <a:pt x="491679" y="61763"/>
                  <a:pt x="553438" y="4"/>
                  <a:pt x="629622" y="4"/>
                </a:cubicBezTo>
                <a:close/>
                <a:moveTo>
                  <a:pt x="1121301" y="3"/>
                </a:moveTo>
                <a:cubicBezTo>
                  <a:pt x="1197485" y="3"/>
                  <a:pt x="1259244" y="61762"/>
                  <a:pt x="1259244" y="137946"/>
                </a:cubicBezTo>
                <a:cubicBezTo>
                  <a:pt x="1259244" y="214130"/>
                  <a:pt x="1197485" y="275889"/>
                  <a:pt x="1121301" y="275889"/>
                </a:cubicBezTo>
                <a:cubicBezTo>
                  <a:pt x="1045117" y="275889"/>
                  <a:pt x="983358" y="214130"/>
                  <a:pt x="983358" y="137946"/>
                </a:cubicBezTo>
                <a:cubicBezTo>
                  <a:pt x="983358" y="61762"/>
                  <a:pt x="1045117" y="3"/>
                  <a:pt x="1121301" y="3"/>
                </a:cubicBezTo>
                <a:close/>
                <a:moveTo>
                  <a:pt x="1612980" y="2"/>
                </a:moveTo>
                <a:cubicBezTo>
                  <a:pt x="1689164" y="2"/>
                  <a:pt x="1750923" y="61761"/>
                  <a:pt x="1750923" y="137945"/>
                </a:cubicBezTo>
                <a:cubicBezTo>
                  <a:pt x="1750923" y="214129"/>
                  <a:pt x="1689164" y="275888"/>
                  <a:pt x="1612980" y="275888"/>
                </a:cubicBezTo>
                <a:cubicBezTo>
                  <a:pt x="1536796" y="275888"/>
                  <a:pt x="1475037" y="214129"/>
                  <a:pt x="1475037" y="137945"/>
                </a:cubicBezTo>
                <a:cubicBezTo>
                  <a:pt x="1475037" y="61761"/>
                  <a:pt x="1536796" y="2"/>
                  <a:pt x="1612980" y="2"/>
                </a:cubicBezTo>
                <a:close/>
                <a:moveTo>
                  <a:pt x="2104659" y="1"/>
                </a:moveTo>
                <a:cubicBezTo>
                  <a:pt x="2180843" y="1"/>
                  <a:pt x="2242602" y="61760"/>
                  <a:pt x="2242602" y="137944"/>
                </a:cubicBezTo>
                <a:cubicBezTo>
                  <a:pt x="2242602" y="214128"/>
                  <a:pt x="2180843" y="275887"/>
                  <a:pt x="2104659" y="275887"/>
                </a:cubicBezTo>
                <a:cubicBezTo>
                  <a:pt x="2028475" y="275887"/>
                  <a:pt x="1966716" y="214128"/>
                  <a:pt x="1966716" y="137944"/>
                </a:cubicBezTo>
                <a:cubicBezTo>
                  <a:pt x="1966716" y="61760"/>
                  <a:pt x="2028475" y="1"/>
                  <a:pt x="2104659" y="1"/>
                </a:cubicBezTo>
                <a:close/>
                <a:moveTo>
                  <a:pt x="2596338" y="0"/>
                </a:moveTo>
                <a:cubicBezTo>
                  <a:pt x="2672522" y="0"/>
                  <a:pt x="2734281" y="61759"/>
                  <a:pt x="2734281" y="137943"/>
                </a:cubicBezTo>
                <a:cubicBezTo>
                  <a:pt x="2734281" y="214127"/>
                  <a:pt x="2672522" y="275886"/>
                  <a:pt x="2596338" y="275886"/>
                </a:cubicBezTo>
                <a:cubicBezTo>
                  <a:pt x="2520154" y="275886"/>
                  <a:pt x="2458395" y="214127"/>
                  <a:pt x="2458395" y="137943"/>
                </a:cubicBezTo>
                <a:cubicBezTo>
                  <a:pt x="2458395" y="61759"/>
                  <a:pt x="2520154" y="0"/>
                  <a:pt x="2596338" y="0"/>
                </a:cubicBezTo>
                <a:close/>
              </a:path>
            </a:pathLst>
          </a:custGeom>
          <a:gradFill flip="none" rotWithShape="1">
            <a:gsLst>
              <a:gs pos="0">
                <a:schemeClr val="accent3"/>
              </a:gs>
              <a:gs pos="100000">
                <a:schemeClr val="accent3">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3" name="任意多边形: 形状 102"/>
          <p:cNvSpPr/>
          <p:nvPr userDrawn="1">
            <p:custDataLst>
              <p:tags r:id="rId8"/>
            </p:custDataLst>
          </p:nvPr>
        </p:nvSpPr>
        <p:spPr>
          <a:xfrm>
            <a:off x="8091564" y="1023679"/>
            <a:ext cx="876708" cy="383301"/>
          </a:xfrm>
          <a:custGeom>
            <a:avLst/>
            <a:gdLst>
              <a:gd name="connsiteX0" fmla="*/ 137943 w 2734281"/>
              <a:gd name="connsiteY0" fmla="*/ 919555 h 1195441"/>
              <a:gd name="connsiteX1" fmla="*/ 275886 w 2734281"/>
              <a:gd name="connsiteY1" fmla="*/ 1057498 h 1195441"/>
              <a:gd name="connsiteX2" fmla="*/ 137943 w 2734281"/>
              <a:gd name="connsiteY2" fmla="*/ 1195441 h 1195441"/>
              <a:gd name="connsiteX3" fmla="*/ 0 w 2734281"/>
              <a:gd name="connsiteY3" fmla="*/ 1057498 h 1195441"/>
              <a:gd name="connsiteX4" fmla="*/ 137943 w 2734281"/>
              <a:gd name="connsiteY4" fmla="*/ 919555 h 1195441"/>
              <a:gd name="connsiteX5" fmla="*/ 629622 w 2734281"/>
              <a:gd name="connsiteY5" fmla="*/ 919554 h 1195441"/>
              <a:gd name="connsiteX6" fmla="*/ 767565 w 2734281"/>
              <a:gd name="connsiteY6" fmla="*/ 1057497 h 1195441"/>
              <a:gd name="connsiteX7" fmla="*/ 629622 w 2734281"/>
              <a:gd name="connsiteY7" fmla="*/ 1195440 h 1195441"/>
              <a:gd name="connsiteX8" fmla="*/ 491679 w 2734281"/>
              <a:gd name="connsiteY8" fmla="*/ 1057497 h 1195441"/>
              <a:gd name="connsiteX9" fmla="*/ 629622 w 2734281"/>
              <a:gd name="connsiteY9" fmla="*/ 919554 h 1195441"/>
              <a:gd name="connsiteX10" fmla="*/ 1121301 w 2734281"/>
              <a:gd name="connsiteY10" fmla="*/ 919553 h 1195441"/>
              <a:gd name="connsiteX11" fmla="*/ 1259244 w 2734281"/>
              <a:gd name="connsiteY11" fmla="*/ 1057496 h 1195441"/>
              <a:gd name="connsiteX12" fmla="*/ 1121301 w 2734281"/>
              <a:gd name="connsiteY12" fmla="*/ 1195439 h 1195441"/>
              <a:gd name="connsiteX13" fmla="*/ 983358 w 2734281"/>
              <a:gd name="connsiteY13" fmla="*/ 1057496 h 1195441"/>
              <a:gd name="connsiteX14" fmla="*/ 1121301 w 2734281"/>
              <a:gd name="connsiteY14" fmla="*/ 919553 h 1195441"/>
              <a:gd name="connsiteX15" fmla="*/ 1612980 w 2734281"/>
              <a:gd name="connsiteY15" fmla="*/ 919552 h 1195441"/>
              <a:gd name="connsiteX16" fmla="*/ 1750923 w 2734281"/>
              <a:gd name="connsiteY16" fmla="*/ 1057495 h 1195441"/>
              <a:gd name="connsiteX17" fmla="*/ 1612980 w 2734281"/>
              <a:gd name="connsiteY17" fmla="*/ 1195438 h 1195441"/>
              <a:gd name="connsiteX18" fmla="*/ 1475037 w 2734281"/>
              <a:gd name="connsiteY18" fmla="*/ 1057495 h 1195441"/>
              <a:gd name="connsiteX19" fmla="*/ 1612980 w 2734281"/>
              <a:gd name="connsiteY19" fmla="*/ 919552 h 1195441"/>
              <a:gd name="connsiteX20" fmla="*/ 2104659 w 2734281"/>
              <a:gd name="connsiteY20" fmla="*/ 919551 h 1195441"/>
              <a:gd name="connsiteX21" fmla="*/ 2242602 w 2734281"/>
              <a:gd name="connsiteY21" fmla="*/ 1057494 h 1195441"/>
              <a:gd name="connsiteX22" fmla="*/ 2104659 w 2734281"/>
              <a:gd name="connsiteY22" fmla="*/ 1195437 h 1195441"/>
              <a:gd name="connsiteX23" fmla="*/ 1966716 w 2734281"/>
              <a:gd name="connsiteY23" fmla="*/ 1057494 h 1195441"/>
              <a:gd name="connsiteX24" fmla="*/ 2104659 w 2734281"/>
              <a:gd name="connsiteY24" fmla="*/ 919551 h 1195441"/>
              <a:gd name="connsiteX25" fmla="*/ 2596338 w 2734281"/>
              <a:gd name="connsiteY25" fmla="*/ 919550 h 1195441"/>
              <a:gd name="connsiteX26" fmla="*/ 2734281 w 2734281"/>
              <a:gd name="connsiteY26" fmla="*/ 1057493 h 1195441"/>
              <a:gd name="connsiteX27" fmla="*/ 2596338 w 2734281"/>
              <a:gd name="connsiteY27" fmla="*/ 1195436 h 1195441"/>
              <a:gd name="connsiteX28" fmla="*/ 2458395 w 2734281"/>
              <a:gd name="connsiteY28" fmla="*/ 1057493 h 1195441"/>
              <a:gd name="connsiteX29" fmla="*/ 2596338 w 2734281"/>
              <a:gd name="connsiteY29" fmla="*/ 919550 h 1195441"/>
              <a:gd name="connsiteX30" fmla="*/ 137943 w 2734281"/>
              <a:gd name="connsiteY30" fmla="*/ 459780 h 1195441"/>
              <a:gd name="connsiteX31" fmla="*/ 275886 w 2734281"/>
              <a:gd name="connsiteY31" fmla="*/ 597723 h 1195441"/>
              <a:gd name="connsiteX32" fmla="*/ 137943 w 2734281"/>
              <a:gd name="connsiteY32" fmla="*/ 735666 h 1195441"/>
              <a:gd name="connsiteX33" fmla="*/ 0 w 2734281"/>
              <a:gd name="connsiteY33" fmla="*/ 597723 h 1195441"/>
              <a:gd name="connsiteX34" fmla="*/ 137943 w 2734281"/>
              <a:gd name="connsiteY34" fmla="*/ 459780 h 1195441"/>
              <a:gd name="connsiteX35" fmla="*/ 629622 w 2734281"/>
              <a:gd name="connsiteY35" fmla="*/ 459779 h 1195441"/>
              <a:gd name="connsiteX36" fmla="*/ 767565 w 2734281"/>
              <a:gd name="connsiteY36" fmla="*/ 597722 h 1195441"/>
              <a:gd name="connsiteX37" fmla="*/ 629622 w 2734281"/>
              <a:gd name="connsiteY37" fmla="*/ 735665 h 1195441"/>
              <a:gd name="connsiteX38" fmla="*/ 491679 w 2734281"/>
              <a:gd name="connsiteY38" fmla="*/ 597722 h 1195441"/>
              <a:gd name="connsiteX39" fmla="*/ 629622 w 2734281"/>
              <a:gd name="connsiteY39" fmla="*/ 459779 h 1195441"/>
              <a:gd name="connsiteX40" fmla="*/ 1121301 w 2734281"/>
              <a:gd name="connsiteY40" fmla="*/ 459778 h 1195441"/>
              <a:gd name="connsiteX41" fmla="*/ 1259244 w 2734281"/>
              <a:gd name="connsiteY41" fmla="*/ 597721 h 1195441"/>
              <a:gd name="connsiteX42" fmla="*/ 1121301 w 2734281"/>
              <a:gd name="connsiteY42" fmla="*/ 735664 h 1195441"/>
              <a:gd name="connsiteX43" fmla="*/ 983358 w 2734281"/>
              <a:gd name="connsiteY43" fmla="*/ 597721 h 1195441"/>
              <a:gd name="connsiteX44" fmla="*/ 1121301 w 2734281"/>
              <a:gd name="connsiteY44" fmla="*/ 459778 h 1195441"/>
              <a:gd name="connsiteX45" fmla="*/ 1612980 w 2734281"/>
              <a:gd name="connsiteY45" fmla="*/ 459777 h 1195441"/>
              <a:gd name="connsiteX46" fmla="*/ 1750923 w 2734281"/>
              <a:gd name="connsiteY46" fmla="*/ 597720 h 1195441"/>
              <a:gd name="connsiteX47" fmla="*/ 1612980 w 2734281"/>
              <a:gd name="connsiteY47" fmla="*/ 735663 h 1195441"/>
              <a:gd name="connsiteX48" fmla="*/ 1475037 w 2734281"/>
              <a:gd name="connsiteY48" fmla="*/ 597720 h 1195441"/>
              <a:gd name="connsiteX49" fmla="*/ 1612980 w 2734281"/>
              <a:gd name="connsiteY49" fmla="*/ 459777 h 1195441"/>
              <a:gd name="connsiteX50" fmla="*/ 2104659 w 2734281"/>
              <a:gd name="connsiteY50" fmla="*/ 459776 h 1195441"/>
              <a:gd name="connsiteX51" fmla="*/ 2242602 w 2734281"/>
              <a:gd name="connsiteY51" fmla="*/ 597719 h 1195441"/>
              <a:gd name="connsiteX52" fmla="*/ 2104659 w 2734281"/>
              <a:gd name="connsiteY52" fmla="*/ 735662 h 1195441"/>
              <a:gd name="connsiteX53" fmla="*/ 1966716 w 2734281"/>
              <a:gd name="connsiteY53" fmla="*/ 597719 h 1195441"/>
              <a:gd name="connsiteX54" fmla="*/ 2104659 w 2734281"/>
              <a:gd name="connsiteY54" fmla="*/ 459776 h 1195441"/>
              <a:gd name="connsiteX55" fmla="*/ 2596338 w 2734281"/>
              <a:gd name="connsiteY55" fmla="*/ 459775 h 1195441"/>
              <a:gd name="connsiteX56" fmla="*/ 2734281 w 2734281"/>
              <a:gd name="connsiteY56" fmla="*/ 597718 h 1195441"/>
              <a:gd name="connsiteX57" fmla="*/ 2596338 w 2734281"/>
              <a:gd name="connsiteY57" fmla="*/ 735661 h 1195441"/>
              <a:gd name="connsiteX58" fmla="*/ 2458395 w 2734281"/>
              <a:gd name="connsiteY58" fmla="*/ 597718 h 1195441"/>
              <a:gd name="connsiteX59" fmla="*/ 2596338 w 2734281"/>
              <a:gd name="connsiteY59" fmla="*/ 459775 h 1195441"/>
              <a:gd name="connsiteX60" fmla="*/ 137943 w 2734281"/>
              <a:gd name="connsiteY60" fmla="*/ 5 h 1195441"/>
              <a:gd name="connsiteX61" fmla="*/ 275886 w 2734281"/>
              <a:gd name="connsiteY61" fmla="*/ 137948 h 1195441"/>
              <a:gd name="connsiteX62" fmla="*/ 137943 w 2734281"/>
              <a:gd name="connsiteY62" fmla="*/ 275891 h 1195441"/>
              <a:gd name="connsiteX63" fmla="*/ 0 w 2734281"/>
              <a:gd name="connsiteY63" fmla="*/ 137948 h 1195441"/>
              <a:gd name="connsiteX64" fmla="*/ 137943 w 2734281"/>
              <a:gd name="connsiteY64" fmla="*/ 5 h 1195441"/>
              <a:gd name="connsiteX65" fmla="*/ 629622 w 2734281"/>
              <a:gd name="connsiteY65" fmla="*/ 4 h 1195441"/>
              <a:gd name="connsiteX66" fmla="*/ 767565 w 2734281"/>
              <a:gd name="connsiteY66" fmla="*/ 137947 h 1195441"/>
              <a:gd name="connsiteX67" fmla="*/ 629622 w 2734281"/>
              <a:gd name="connsiteY67" fmla="*/ 275890 h 1195441"/>
              <a:gd name="connsiteX68" fmla="*/ 491679 w 2734281"/>
              <a:gd name="connsiteY68" fmla="*/ 137947 h 1195441"/>
              <a:gd name="connsiteX69" fmla="*/ 629622 w 2734281"/>
              <a:gd name="connsiteY69" fmla="*/ 4 h 1195441"/>
              <a:gd name="connsiteX70" fmla="*/ 1121301 w 2734281"/>
              <a:gd name="connsiteY70" fmla="*/ 3 h 1195441"/>
              <a:gd name="connsiteX71" fmla="*/ 1259244 w 2734281"/>
              <a:gd name="connsiteY71" fmla="*/ 137946 h 1195441"/>
              <a:gd name="connsiteX72" fmla="*/ 1121301 w 2734281"/>
              <a:gd name="connsiteY72" fmla="*/ 275889 h 1195441"/>
              <a:gd name="connsiteX73" fmla="*/ 983358 w 2734281"/>
              <a:gd name="connsiteY73" fmla="*/ 137946 h 1195441"/>
              <a:gd name="connsiteX74" fmla="*/ 1121301 w 2734281"/>
              <a:gd name="connsiteY74" fmla="*/ 3 h 1195441"/>
              <a:gd name="connsiteX75" fmla="*/ 1612980 w 2734281"/>
              <a:gd name="connsiteY75" fmla="*/ 2 h 1195441"/>
              <a:gd name="connsiteX76" fmla="*/ 1750923 w 2734281"/>
              <a:gd name="connsiteY76" fmla="*/ 137945 h 1195441"/>
              <a:gd name="connsiteX77" fmla="*/ 1612980 w 2734281"/>
              <a:gd name="connsiteY77" fmla="*/ 275888 h 1195441"/>
              <a:gd name="connsiteX78" fmla="*/ 1475037 w 2734281"/>
              <a:gd name="connsiteY78" fmla="*/ 137945 h 1195441"/>
              <a:gd name="connsiteX79" fmla="*/ 1612980 w 2734281"/>
              <a:gd name="connsiteY79" fmla="*/ 2 h 1195441"/>
              <a:gd name="connsiteX80" fmla="*/ 2104659 w 2734281"/>
              <a:gd name="connsiteY80" fmla="*/ 1 h 1195441"/>
              <a:gd name="connsiteX81" fmla="*/ 2242602 w 2734281"/>
              <a:gd name="connsiteY81" fmla="*/ 137944 h 1195441"/>
              <a:gd name="connsiteX82" fmla="*/ 2104659 w 2734281"/>
              <a:gd name="connsiteY82" fmla="*/ 275887 h 1195441"/>
              <a:gd name="connsiteX83" fmla="*/ 1966716 w 2734281"/>
              <a:gd name="connsiteY83" fmla="*/ 137944 h 1195441"/>
              <a:gd name="connsiteX84" fmla="*/ 2104659 w 2734281"/>
              <a:gd name="connsiteY84" fmla="*/ 1 h 1195441"/>
              <a:gd name="connsiteX85" fmla="*/ 2596338 w 2734281"/>
              <a:gd name="connsiteY85" fmla="*/ 0 h 1195441"/>
              <a:gd name="connsiteX86" fmla="*/ 2734281 w 2734281"/>
              <a:gd name="connsiteY86" fmla="*/ 137943 h 1195441"/>
              <a:gd name="connsiteX87" fmla="*/ 2596338 w 2734281"/>
              <a:gd name="connsiteY87" fmla="*/ 275886 h 1195441"/>
              <a:gd name="connsiteX88" fmla="*/ 2458395 w 2734281"/>
              <a:gd name="connsiteY88" fmla="*/ 137943 h 1195441"/>
              <a:gd name="connsiteX89" fmla="*/ 2596338 w 2734281"/>
              <a:gd name="connsiteY89" fmla="*/ 0 h 119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34281" h="1195441">
                <a:moveTo>
                  <a:pt x="137943" y="919555"/>
                </a:moveTo>
                <a:cubicBezTo>
                  <a:pt x="214127" y="919555"/>
                  <a:pt x="275886" y="981314"/>
                  <a:pt x="275886" y="1057498"/>
                </a:cubicBezTo>
                <a:cubicBezTo>
                  <a:pt x="275886" y="1133682"/>
                  <a:pt x="214127" y="1195441"/>
                  <a:pt x="137943" y="1195441"/>
                </a:cubicBezTo>
                <a:cubicBezTo>
                  <a:pt x="61759" y="1195441"/>
                  <a:pt x="0" y="1133682"/>
                  <a:pt x="0" y="1057498"/>
                </a:cubicBezTo>
                <a:cubicBezTo>
                  <a:pt x="0" y="981314"/>
                  <a:pt x="61759" y="919555"/>
                  <a:pt x="137943" y="919555"/>
                </a:cubicBezTo>
                <a:close/>
                <a:moveTo>
                  <a:pt x="629622" y="919554"/>
                </a:moveTo>
                <a:cubicBezTo>
                  <a:pt x="705806" y="919554"/>
                  <a:pt x="767565" y="981313"/>
                  <a:pt x="767565" y="1057497"/>
                </a:cubicBezTo>
                <a:cubicBezTo>
                  <a:pt x="767565" y="1133681"/>
                  <a:pt x="705806" y="1195440"/>
                  <a:pt x="629622" y="1195440"/>
                </a:cubicBezTo>
                <a:cubicBezTo>
                  <a:pt x="553438" y="1195440"/>
                  <a:pt x="491679" y="1133681"/>
                  <a:pt x="491679" y="1057497"/>
                </a:cubicBezTo>
                <a:cubicBezTo>
                  <a:pt x="491679" y="981313"/>
                  <a:pt x="553438" y="919554"/>
                  <a:pt x="629622" y="919554"/>
                </a:cubicBezTo>
                <a:close/>
                <a:moveTo>
                  <a:pt x="1121301" y="919553"/>
                </a:moveTo>
                <a:cubicBezTo>
                  <a:pt x="1197485" y="919553"/>
                  <a:pt x="1259244" y="981312"/>
                  <a:pt x="1259244" y="1057496"/>
                </a:cubicBezTo>
                <a:cubicBezTo>
                  <a:pt x="1259244" y="1133680"/>
                  <a:pt x="1197485" y="1195439"/>
                  <a:pt x="1121301" y="1195439"/>
                </a:cubicBezTo>
                <a:cubicBezTo>
                  <a:pt x="1045117" y="1195439"/>
                  <a:pt x="983358" y="1133680"/>
                  <a:pt x="983358" y="1057496"/>
                </a:cubicBezTo>
                <a:cubicBezTo>
                  <a:pt x="983358" y="981312"/>
                  <a:pt x="1045117" y="919553"/>
                  <a:pt x="1121301" y="919553"/>
                </a:cubicBezTo>
                <a:close/>
                <a:moveTo>
                  <a:pt x="1612980" y="919552"/>
                </a:moveTo>
                <a:cubicBezTo>
                  <a:pt x="1689164" y="919552"/>
                  <a:pt x="1750923" y="981311"/>
                  <a:pt x="1750923" y="1057495"/>
                </a:cubicBezTo>
                <a:cubicBezTo>
                  <a:pt x="1750923" y="1133679"/>
                  <a:pt x="1689164" y="1195438"/>
                  <a:pt x="1612980" y="1195438"/>
                </a:cubicBezTo>
                <a:cubicBezTo>
                  <a:pt x="1536796" y="1195438"/>
                  <a:pt x="1475037" y="1133679"/>
                  <a:pt x="1475037" y="1057495"/>
                </a:cubicBezTo>
                <a:cubicBezTo>
                  <a:pt x="1475037" y="981311"/>
                  <a:pt x="1536796" y="919552"/>
                  <a:pt x="1612980" y="919552"/>
                </a:cubicBezTo>
                <a:close/>
                <a:moveTo>
                  <a:pt x="2104659" y="919551"/>
                </a:moveTo>
                <a:cubicBezTo>
                  <a:pt x="2180843" y="919551"/>
                  <a:pt x="2242602" y="981310"/>
                  <a:pt x="2242602" y="1057494"/>
                </a:cubicBezTo>
                <a:cubicBezTo>
                  <a:pt x="2242602" y="1133678"/>
                  <a:pt x="2180843" y="1195437"/>
                  <a:pt x="2104659" y="1195437"/>
                </a:cubicBezTo>
                <a:cubicBezTo>
                  <a:pt x="2028475" y="1195437"/>
                  <a:pt x="1966716" y="1133678"/>
                  <a:pt x="1966716" y="1057494"/>
                </a:cubicBezTo>
                <a:cubicBezTo>
                  <a:pt x="1966716" y="981310"/>
                  <a:pt x="2028475" y="919551"/>
                  <a:pt x="2104659" y="919551"/>
                </a:cubicBezTo>
                <a:close/>
                <a:moveTo>
                  <a:pt x="2596338" y="919550"/>
                </a:moveTo>
                <a:cubicBezTo>
                  <a:pt x="2672522" y="919550"/>
                  <a:pt x="2734281" y="981309"/>
                  <a:pt x="2734281" y="1057493"/>
                </a:cubicBezTo>
                <a:cubicBezTo>
                  <a:pt x="2734281" y="1133677"/>
                  <a:pt x="2672522" y="1195436"/>
                  <a:pt x="2596338" y="1195436"/>
                </a:cubicBezTo>
                <a:cubicBezTo>
                  <a:pt x="2520154" y="1195436"/>
                  <a:pt x="2458395" y="1133677"/>
                  <a:pt x="2458395" y="1057493"/>
                </a:cubicBezTo>
                <a:cubicBezTo>
                  <a:pt x="2458395" y="981309"/>
                  <a:pt x="2520154" y="919550"/>
                  <a:pt x="2596338" y="919550"/>
                </a:cubicBezTo>
                <a:close/>
                <a:moveTo>
                  <a:pt x="137943" y="459780"/>
                </a:moveTo>
                <a:cubicBezTo>
                  <a:pt x="214127" y="459780"/>
                  <a:pt x="275886" y="521539"/>
                  <a:pt x="275886" y="597723"/>
                </a:cubicBezTo>
                <a:cubicBezTo>
                  <a:pt x="275886" y="673907"/>
                  <a:pt x="214127" y="735666"/>
                  <a:pt x="137943" y="735666"/>
                </a:cubicBezTo>
                <a:cubicBezTo>
                  <a:pt x="61759" y="735666"/>
                  <a:pt x="0" y="673907"/>
                  <a:pt x="0" y="597723"/>
                </a:cubicBezTo>
                <a:cubicBezTo>
                  <a:pt x="0" y="521539"/>
                  <a:pt x="61759" y="459780"/>
                  <a:pt x="137943" y="459780"/>
                </a:cubicBezTo>
                <a:close/>
                <a:moveTo>
                  <a:pt x="629622" y="459779"/>
                </a:moveTo>
                <a:cubicBezTo>
                  <a:pt x="705806" y="459779"/>
                  <a:pt x="767565" y="521538"/>
                  <a:pt x="767565" y="597722"/>
                </a:cubicBezTo>
                <a:cubicBezTo>
                  <a:pt x="767565" y="673906"/>
                  <a:pt x="705806" y="735665"/>
                  <a:pt x="629622" y="735665"/>
                </a:cubicBezTo>
                <a:cubicBezTo>
                  <a:pt x="553438" y="735665"/>
                  <a:pt x="491679" y="673906"/>
                  <a:pt x="491679" y="597722"/>
                </a:cubicBezTo>
                <a:cubicBezTo>
                  <a:pt x="491679" y="521538"/>
                  <a:pt x="553438" y="459779"/>
                  <a:pt x="629622" y="459779"/>
                </a:cubicBezTo>
                <a:close/>
                <a:moveTo>
                  <a:pt x="1121301" y="459778"/>
                </a:moveTo>
                <a:cubicBezTo>
                  <a:pt x="1197485" y="459778"/>
                  <a:pt x="1259244" y="521537"/>
                  <a:pt x="1259244" y="597721"/>
                </a:cubicBezTo>
                <a:cubicBezTo>
                  <a:pt x="1259244" y="673905"/>
                  <a:pt x="1197485" y="735664"/>
                  <a:pt x="1121301" y="735664"/>
                </a:cubicBezTo>
                <a:cubicBezTo>
                  <a:pt x="1045117" y="735664"/>
                  <a:pt x="983358" y="673905"/>
                  <a:pt x="983358" y="597721"/>
                </a:cubicBezTo>
                <a:cubicBezTo>
                  <a:pt x="983358" y="521537"/>
                  <a:pt x="1045117" y="459778"/>
                  <a:pt x="1121301" y="459778"/>
                </a:cubicBezTo>
                <a:close/>
                <a:moveTo>
                  <a:pt x="1612980" y="459777"/>
                </a:moveTo>
                <a:cubicBezTo>
                  <a:pt x="1689164" y="459777"/>
                  <a:pt x="1750923" y="521536"/>
                  <a:pt x="1750923" y="597720"/>
                </a:cubicBezTo>
                <a:cubicBezTo>
                  <a:pt x="1750923" y="673904"/>
                  <a:pt x="1689164" y="735663"/>
                  <a:pt x="1612980" y="735663"/>
                </a:cubicBezTo>
                <a:cubicBezTo>
                  <a:pt x="1536796" y="735663"/>
                  <a:pt x="1475037" y="673904"/>
                  <a:pt x="1475037" y="597720"/>
                </a:cubicBezTo>
                <a:cubicBezTo>
                  <a:pt x="1475037" y="521536"/>
                  <a:pt x="1536796" y="459777"/>
                  <a:pt x="1612980" y="459777"/>
                </a:cubicBezTo>
                <a:close/>
                <a:moveTo>
                  <a:pt x="2104659" y="459776"/>
                </a:moveTo>
                <a:cubicBezTo>
                  <a:pt x="2180843" y="459776"/>
                  <a:pt x="2242602" y="521535"/>
                  <a:pt x="2242602" y="597719"/>
                </a:cubicBezTo>
                <a:cubicBezTo>
                  <a:pt x="2242602" y="673903"/>
                  <a:pt x="2180843" y="735662"/>
                  <a:pt x="2104659" y="735662"/>
                </a:cubicBezTo>
                <a:cubicBezTo>
                  <a:pt x="2028475" y="735662"/>
                  <a:pt x="1966716" y="673903"/>
                  <a:pt x="1966716" y="597719"/>
                </a:cubicBezTo>
                <a:cubicBezTo>
                  <a:pt x="1966716" y="521535"/>
                  <a:pt x="2028475" y="459776"/>
                  <a:pt x="2104659" y="459776"/>
                </a:cubicBezTo>
                <a:close/>
                <a:moveTo>
                  <a:pt x="2596338" y="459775"/>
                </a:moveTo>
                <a:cubicBezTo>
                  <a:pt x="2672522" y="459775"/>
                  <a:pt x="2734281" y="521534"/>
                  <a:pt x="2734281" y="597718"/>
                </a:cubicBezTo>
                <a:cubicBezTo>
                  <a:pt x="2734281" y="673902"/>
                  <a:pt x="2672522" y="735661"/>
                  <a:pt x="2596338" y="735661"/>
                </a:cubicBezTo>
                <a:cubicBezTo>
                  <a:pt x="2520154" y="735661"/>
                  <a:pt x="2458395" y="673902"/>
                  <a:pt x="2458395" y="597718"/>
                </a:cubicBezTo>
                <a:cubicBezTo>
                  <a:pt x="2458395" y="521534"/>
                  <a:pt x="2520154" y="459775"/>
                  <a:pt x="2596338" y="459775"/>
                </a:cubicBezTo>
                <a:close/>
                <a:moveTo>
                  <a:pt x="137943" y="5"/>
                </a:moveTo>
                <a:cubicBezTo>
                  <a:pt x="214127" y="5"/>
                  <a:pt x="275886" y="61764"/>
                  <a:pt x="275886" y="137948"/>
                </a:cubicBezTo>
                <a:cubicBezTo>
                  <a:pt x="275886" y="214132"/>
                  <a:pt x="214127" y="275891"/>
                  <a:pt x="137943" y="275891"/>
                </a:cubicBezTo>
                <a:cubicBezTo>
                  <a:pt x="61759" y="275891"/>
                  <a:pt x="0" y="214132"/>
                  <a:pt x="0" y="137948"/>
                </a:cubicBezTo>
                <a:cubicBezTo>
                  <a:pt x="0" y="61764"/>
                  <a:pt x="61759" y="5"/>
                  <a:pt x="137943" y="5"/>
                </a:cubicBezTo>
                <a:close/>
                <a:moveTo>
                  <a:pt x="629622" y="4"/>
                </a:moveTo>
                <a:cubicBezTo>
                  <a:pt x="705806" y="4"/>
                  <a:pt x="767565" y="61763"/>
                  <a:pt x="767565" y="137947"/>
                </a:cubicBezTo>
                <a:cubicBezTo>
                  <a:pt x="767565" y="214131"/>
                  <a:pt x="705806" y="275890"/>
                  <a:pt x="629622" y="275890"/>
                </a:cubicBezTo>
                <a:cubicBezTo>
                  <a:pt x="553438" y="275890"/>
                  <a:pt x="491679" y="214131"/>
                  <a:pt x="491679" y="137947"/>
                </a:cubicBezTo>
                <a:cubicBezTo>
                  <a:pt x="491679" y="61763"/>
                  <a:pt x="553438" y="4"/>
                  <a:pt x="629622" y="4"/>
                </a:cubicBezTo>
                <a:close/>
                <a:moveTo>
                  <a:pt x="1121301" y="3"/>
                </a:moveTo>
                <a:cubicBezTo>
                  <a:pt x="1197485" y="3"/>
                  <a:pt x="1259244" y="61762"/>
                  <a:pt x="1259244" y="137946"/>
                </a:cubicBezTo>
                <a:cubicBezTo>
                  <a:pt x="1259244" y="214130"/>
                  <a:pt x="1197485" y="275889"/>
                  <a:pt x="1121301" y="275889"/>
                </a:cubicBezTo>
                <a:cubicBezTo>
                  <a:pt x="1045117" y="275889"/>
                  <a:pt x="983358" y="214130"/>
                  <a:pt x="983358" y="137946"/>
                </a:cubicBezTo>
                <a:cubicBezTo>
                  <a:pt x="983358" y="61762"/>
                  <a:pt x="1045117" y="3"/>
                  <a:pt x="1121301" y="3"/>
                </a:cubicBezTo>
                <a:close/>
                <a:moveTo>
                  <a:pt x="1612980" y="2"/>
                </a:moveTo>
                <a:cubicBezTo>
                  <a:pt x="1689164" y="2"/>
                  <a:pt x="1750923" y="61761"/>
                  <a:pt x="1750923" y="137945"/>
                </a:cubicBezTo>
                <a:cubicBezTo>
                  <a:pt x="1750923" y="214129"/>
                  <a:pt x="1689164" y="275888"/>
                  <a:pt x="1612980" y="275888"/>
                </a:cubicBezTo>
                <a:cubicBezTo>
                  <a:pt x="1536796" y="275888"/>
                  <a:pt x="1475037" y="214129"/>
                  <a:pt x="1475037" y="137945"/>
                </a:cubicBezTo>
                <a:cubicBezTo>
                  <a:pt x="1475037" y="61761"/>
                  <a:pt x="1536796" y="2"/>
                  <a:pt x="1612980" y="2"/>
                </a:cubicBezTo>
                <a:close/>
                <a:moveTo>
                  <a:pt x="2104659" y="1"/>
                </a:moveTo>
                <a:cubicBezTo>
                  <a:pt x="2180843" y="1"/>
                  <a:pt x="2242602" y="61760"/>
                  <a:pt x="2242602" y="137944"/>
                </a:cubicBezTo>
                <a:cubicBezTo>
                  <a:pt x="2242602" y="214128"/>
                  <a:pt x="2180843" y="275887"/>
                  <a:pt x="2104659" y="275887"/>
                </a:cubicBezTo>
                <a:cubicBezTo>
                  <a:pt x="2028475" y="275887"/>
                  <a:pt x="1966716" y="214128"/>
                  <a:pt x="1966716" y="137944"/>
                </a:cubicBezTo>
                <a:cubicBezTo>
                  <a:pt x="1966716" y="61760"/>
                  <a:pt x="2028475" y="1"/>
                  <a:pt x="2104659" y="1"/>
                </a:cubicBezTo>
                <a:close/>
                <a:moveTo>
                  <a:pt x="2596338" y="0"/>
                </a:moveTo>
                <a:cubicBezTo>
                  <a:pt x="2672522" y="0"/>
                  <a:pt x="2734281" y="61759"/>
                  <a:pt x="2734281" y="137943"/>
                </a:cubicBezTo>
                <a:cubicBezTo>
                  <a:pt x="2734281" y="214127"/>
                  <a:pt x="2672522" y="275886"/>
                  <a:pt x="2596338" y="275886"/>
                </a:cubicBezTo>
                <a:cubicBezTo>
                  <a:pt x="2520154" y="275886"/>
                  <a:pt x="2458395" y="214127"/>
                  <a:pt x="2458395" y="137943"/>
                </a:cubicBezTo>
                <a:cubicBezTo>
                  <a:pt x="2458395" y="61759"/>
                  <a:pt x="2520154" y="0"/>
                  <a:pt x="2596338" y="0"/>
                </a:cubicBezTo>
                <a:close/>
              </a:path>
            </a:pathLst>
          </a:custGeom>
          <a:gradFill flip="none" rotWithShape="1">
            <a:gsLst>
              <a:gs pos="0">
                <a:schemeClr val="accent3">
                  <a:alpha val="100000"/>
                </a:schemeClr>
              </a:gs>
              <a:gs pos="100000">
                <a:schemeClr val="accent3">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任意多边形: 形状 103"/>
          <p:cNvSpPr/>
          <p:nvPr userDrawn="1">
            <p:custDataLst>
              <p:tags r:id="rId9"/>
            </p:custDataLst>
          </p:nvPr>
        </p:nvSpPr>
        <p:spPr>
          <a:xfrm>
            <a:off x="9235205" y="5360766"/>
            <a:ext cx="1414020" cy="535574"/>
          </a:xfrm>
          <a:custGeom>
            <a:avLst/>
            <a:gdLst>
              <a:gd name="connsiteX0" fmla="*/ 1227906 w 1319346"/>
              <a:gd name="connsiteY0" fmla="*/ 0 h 1987304"/>
              <a:gd name="connsiteX1" fmla="*/ 1319346 w 1319346"/>
              <a:gd name="connsiteY1" fmla="*/ 0 h 1987304"/>
              <a:gd name="connsiteX2" fmla="*/ 1319346 w 1319346"/>
              <a:gd name="connsiteY2" fmla="*/ 1987304 h 1987304"/>
              <a:gd name="connsiteX3" fmla="*/ 1227906 w 1319346"/>
              <a:gd name="connsiteY3" fmla="*/ 1987304 h 1987304"/>
              <a:gd name="connsiteX4" fmla="*/ 1023255 w 1319346"/>
              <a:gd name="connsiteY4" fmla="*/ 0 h 1987304"/>
              <a:gd name="connsiteX5" fmla="*/ 1114695 w 1319346"/>
              <a:gd name="connsiteY5" fmla="*/ 0 h 1987304"/>
              <a:gd name="connsiteX6" fmla="*/ 1114695 w 1319346"/>
              <a:gd name="connsiteY6" fmla="*/ 1987304 h 1987304"/>
              <a:gd name="connsiteX7" fmla="*/ 1023255 w 1319346"/>
              <a:gd name="connsiteY7" fmla="*/ 1987304 h 1987304"/>
              <a:gd name="connsiteX8" fmla="*/ 818604 w 1319346"/>
              <a:gd name="connsiteY8" fmla="*/ 0 h 1987304"/>
              <a:gd name="connsiteX9" fmla="*/ 910044 w 1319346"/>
              <a:gd name="connsiteY9" fmla="*/ 0 h 1987304"/>
              <a:gd name="connsiteX10" fmla="*/ 910044 w 1319346"/>
              <a:gd name="connsiteY10" fmla="*/ 1987304 h 1987304"/>
              <a:gd name="connsiteX11" fmla="*/ 818604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409302 w 1319346"/>
              <a:gd name="connsiteY16" fmla="*/ 0 h 1987304"/>
              <a:gd name="connsiteX17" fmla="*/ 500742 w 1319346"/>
              <a:gd name="connsiteY17" fmla="*/ 0 h 1987304"/>
              <a:gd name="connsiteX18" fmla="*/ 500742 w 1319346"/>
              <a:gd name="connsiteY18" fmla="*/ 1987304 h 1987304"/>
              <a:gd name="connsiteX19" fmla="*/ 409302 w 1319346"/>
              <a:gd name="connsiteY19" fmla="*/ 1987304 h 1987304"/>
              <a:gd name="connsiteX20" fmla="*/ 204651 w 1319346"/>
              <a:gd name="connsiteY20" fmla="*/ 0 h 1987304"/>
              <a:gd name="connsiteX21" fmla="*/ 296091 w 1319346"/>
              <a:gd name="connsiteY21" fmla="*/ 0 h 1987304"/>
              <a:gd name="connsiteX22" fmla="*/ 296091 w 1319346"/>
              <a:gd name="connsiteY22" fmla="*/ 1987304 h 1987304"/>
              <a:gd name="connsiteX23" fmla="*/ 204651 w 1319346"/>
              <a:gd name="connsiteY23" fmla="*/ 1987304 h 1987304"/>
              <a:gd name="connsiteX24" fmla="*/ 0 w 1319346"/>
              <a:gd name="connsiteY24" fmla="*/ 0 h 1987304"/>
              <a:gd name="connsiteX25" fmla="*/ 91440 w 1319346"/>
              <a:gd name="connsiteY25" fmla="*/ 0 h 1987304"/>
              <a:gd name="connsiteX26" fmla="*/ 91440 w 1319346"/>
              <a:gd name="connsiteY26" fmla="*/ 1987304 h 1987304"/>
              <a:gd name="connsiteX27" fmla="*/ 0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1227906" y="0"/>
                </a:moveTo>
                <a:lnTo>
                  <a:pt x="1319346" y="0"/>
                </a:lnTo>
                <a:lnTo>
                  <a:pt x="1319346" y="1987304"/>
                </a:lnTo>
                <a:lnTo>
                  <a:pt x="1227906" y="1987304"/>
                </a:lnTo>
                <a:close/>
                <a:moveTo>
                  <a:pt x="1023255" y="0"/>
                </a:moveTo>
                <a:lnTo>
                  <a:pt x="1114695" y="0"/>
                </a:lnTo>
                <a:lnTo>
                  <a:pt x="1114695" y="1987304"/>
                </a:lnTo>
                <a:lnTo>
                  <a:pt x="1023255" y="1987304"/>
                </a:lnTo>
                <a:close/>
                <a:moveTo>
                  <a:pt x="818604" y="0"/>
                </a:moveTo>
                <a:lnTo>
                  <a:pt x="910044" y="0"/>
                </a:lnTo>
                <a:lnTo>
                  <a:pt x="910044" y="1987304"/>
                </a:lnTo>
                <a:lnTo>
                  <a:pt x="818604" y="1987304"/>
                </a:lnTo>
                <a:close/>
                <a:moveTo>
                  <a:pt x="613953" y="0"/>
                </a:moveTo>
                <a:lnTo>
                  <a:pt x="705393" y="0"/>
                </a:lnTo>
                <a:lnTo>
                  <a:pt x="705393" y="1987304"/>
                </a:lnTo>
                <a:lnTo>
                  <a:pt x="613953" y="1987304"/>
                </a:lnTo>
                <a:close/>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日期"/>
          <p:cNvSpPr>
            <a:spLocks noGrp="1"/>
          </p:cNvSpPr>
          <p:nvPr>
            <p:ph type="body" idx="16386" hasCustomPrompt="1"/>
            <p:custDataLst>
              <p:tags r:id="rId10"/>
            </p:custDataLst>
          </p:nvPr>
        </p:nvSpPr>
        <p:spPr>
          <a:xfrm>
            <a:off x="2145771" y="1981200"/>
            <a:ext cx="7875058" cy="457200"/>
          </a:xfrm>
        </p:spPr>
        <p:txBody>
          <a:bodyPr vert="horz" wrap="square" lIns="0" tIns="0" rIns="0" bIns="0" anchor="t" anchorCtr="0">
            <a:normAutofit/>
          </a:bodyPr>
          <a:lstStyle>
            <a:lvl1pPr marL="0" indent="0" algn="ctr">
              <a:lnSpc>
                <a:spcPct val="125000"/>
              </a:lnSpc>
              <a:spcBef>
                <a:spcPct val="0"/>
              </a:spcBef>
              <a:spcAft>
                <a:spcPct val="0"/>
              </a:spcAft>
              <a:buNone/>
              <a:defRPr sz="2400" spc="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20XX YEAR</a:t>
            </a:r>
          </a:p>
        </p:txBody>
      </p:sp>
      <p:sp>
        <p:nvSpPr>
          <p:cNvPr id="6" name="标题 1"/>
          <p:cNvSpPr>
            <a:spLocks noGrp="1"/>
          </p:cNvSpPr>
          <p:nvPr>
            <p:ph type="ctrTitle" idx="16385" hasCustomPrompt="1"/>
            <p:custDataLst>
              <p:tags r:id="rId11"/>
            </p:custDataLst>
          </p:nvPr>
        </p:nvSpPr>
        <p:spPr>
          <a:xfrm>
            <a:off x="1903677" y="2489200"/>
            <a:ext cx="8384646" cy="1879600"/>
          </a:xfrm>
        </p:spPr>
        <p:txBody>
          <a:bodyPr vert="horz" wrap="square" lIns="0" tIns="0" rIns="0" bIns="0" anchor="t" anchorCtr="0">
            <a:normAutofit/>
          </a:bodyPr>
          <a:lstStyle>
            <a:lvl1pPr marL="0" indent="0" algn="ctr">
              <a:lnSpc>
                <a:spcPct val="100000"/>
              </a:lnSpc>
              <a:spcBef>
                <a:spcPct val="0"/>
              </a:spcBef>
              <a:spcAft>
                <a:spcPct val="0"/>
              </a:spcAft>
              <a:buNone/>
              <a:defRPr sz="6000" spc="0">
                <a:solidFill>
                  <a:srgbClr val="FFFFFF"/>
                </a:solidFill>
              </a:defRPr>
            </a:lvl1pPr>
          </a:lstStyle>
          <a:p>
            <a:r>
              <a:rPr lang="zh-CN" altLang="en-US" dirty="0"/>
              <a:t>单击此处添加文档标题</a:t>
            </a:r>
          </a:p>
        </p:txBody>
      </p:sp>
      <p:sp>
        <p:nvSpPr>
          <p:cNvPr id="19" name="署名占位符 10"/>
          <p:cNvSpPr>
            <a:spLocks noGrp="1"/>
          </p:cNvSpPr>
          <p:nvPr>
            <p:ph type="body" sz="quarter" idx="16387" hasCustomPrompt="1"/>
            <p:custDataLst>
              <p:tags r:id="rId12"/>
            </p:custDataLst>
          </p:nvPr>
        </p:nvSpPr>
        <p:spPr>
          <a:xfrm>
            <a:off x="4812859" y="4419600"/>
            <a:ext cx="2540882" cy="533400"/>
          </a:xfrm>
          <a:prstGeom prst="roundRect">
            <a:avLst>
              <a:gd name="adj" fmla="val 50000"/>
            </a:avLst>
          </a:prstGeom>
          <a:noFill/>
          <a:ln>
            <a:solidFill>
              <a:srgbClr val="FFFFFF"/>
            </a:solidFill>
          </a:ln>
        </p:spPr>
        <p:txBody>
          <a:bodyPr vert="horz" wrap="square" lIns="0" tIns="0" rIns="0" bIns="0" anchor="ctr" anchorCtr="0">
            <a:normAutofit/>
          </a:bodyPr>
          <a:lstStyle>
            <a:lvl1pPr marL="0" indent="0" algn="ctr">
              <a:lnSpc>
                <a:spcPct val="100000"/>
              </a:lnSpc>
              <a:spcBef>
                <a:spcPct val="0"/>
              </a:spcBef>
              <a:spcAft>
                <a:spcPct val="0"/>
              </a:spcAft>
              <a:buNone/>
              <a:defRPr sz="2000" b="1" spc="0">
                <a:solidFill>
                  <a:srgbClr val="FFFFFF"/>
                </a:solidFill>
              </a:defRPr>
            </a:lvl1pPr>
          </a:lstStyle>
          <a:p>
            <a:pPr lvl="0"/>
            <a:r>
              <a:rPr lang="zh-CN" altLang="en-US" dirty="0"/>
              <a:t>BY WPS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84" y="482457"/>
            <a:ext cx="10972888" cy="711206"/>
          </a:xfrm>
        </p:spPr>
        <p:txBody>
          <a:bodyPr/>
          <a:lstStyle/>
          <a:p>
            <a:r>
              <a:rPr lang="zh-CN" altLang="en-US"/>
              <a:t>单击此处编辑母版标题样式</a:t>
            </a:r>
          </a:p>
        </p:txBody>
      </p:sp>
      <p:sp>
        <p:nvSpPr>
          <p:cNvPr id="3" name="内容占位符 2"/>
          <p:cNvSpPr>
            <a:spLocks noGrp="1"/>
          </p:cNvSpPr>
          <p:nvPr>
            <p:ph idx="1"/>
          </p:nvPr>
        </p:nvSpPr>
        <p:spPr>
          <a:xfrm>
            <a:off x="609556" y="1524000"/>
            <a:ext cx="10972888" cy="47244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 name="日期占位符 9"/>
          <p:cNvSpPr>
            <a:spLocks noGrp="1"/>
          </p:cNvSpPr>
          <p:nvPr>
            <p:ph type="dt" sz="half" idx="2"/>
            <p:custDataLst>
              <p:tags r:id="rId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11" name="页脚占位符 10"/>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章节页_1_4">
    <p:spTree>
      <p:nvGrpSpPr>
        <p:cNvPr id="1" name=""/>
        <p:cNvGrpSpPr/>
        <p:nvPr/>
      </p:nvGrpSpPr>
      <p:grpSpPr>
        <a:xfrm>
          <a:off x="0" y="0"/>
          <a:ext cx="0" cy="0"/>
          <a:chOff x="0" y="0"/>
          <a:chExt cx="0" cy="0"/>
        </a:xfrm>
      </p:grpSpPr>
      <p:sp>
        <p:nvSpPr>
          <p:cNvPr id="38" name="任意多边形: 形状 37"/>
          <p:cNvSpPr/>
          <p:nvPr userDrawn="1">
            <p:custDataLst>
              <p:tags r:id="rId1"/>
            </p:custDataLst>
          </p:nvPr>
        </p:nvSpPr>
        <p:spPr>
          <a:xfrm flipH="1">
            <a:off x="9116446" y="0"/>
            <a:ext cx="3075554" cy="3853304"/>
          </a:xfrm>
          <a:custGeom>
            <a:avLst/>
            <a:gdLst>
              <a:gd name="connsiteX0" fmla="*/ 3049238 w 3075554"/>
              <a:gd name="connsiteY0" fmla="*/ 0 h 3853304"/>
              <a:gd name="connsiteX1" fmla="*/ 0 w 3075554"/>
              <a:gd name="connsiteY1" fmla="*/ 0 h 3853304"/>
              <a:gd name="connsiteX2" fmla="*/ 0 w 3075554"/>
              <a:gd name="connsiteY2" fmla="*/ 3853304 h 3853304"/>
              <a:gd name="connsiteX3" fmla="*/ 137202 w 3075554"/>
              <a:gd name="connsiteY3" fmla="*/ 3835869 h 3853304"/>
              <a:gd name="connsiteX4" fmla="*/ 3075554 w 3075554"/>
              <a:gd name="connsiteY4" fmla="*/ 409584 h 3853304"/>
              <a:gd name="connsiteX5" fmla="*/ 3057659 w 3075554"/>
              <a:gd name="connsiteY5" fmla="*/ 55183 h 385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5554" h="3853304">
                <a:moveTo>
                  <a:pt x="3049238" y="0"/>
                </a:moveTo>
                <a:lnTo>
                  <a:pt x="0" y="0"/>
                </a:lnTo>
                <a:lnTo>
                  <a:pt x="0" y="3853304"/>
                </a:lnTo>
                <a:lnTo>
                  <a:pt x="137202" y="3835869"/>
                </a:lnTo>
                <a:cubicBezTo>
                  <a:pt x="1801011" y="3581645"/>
                  <a:pt x="3075554" y="2144457"/>
                  <a:pt x="3075554" y="409584"/>
                </a:cubicBezTo>
                <a:cubicBezTo>
                  <a:pt x="3075554" y="289937"/>
                  <a:pt x="3069493" y="171706"/>
                  <a:pt x="3057659" y="55183"/>
                </a:cubicBezTo>
                <a:close/>
              </a:path>
            </a:pathLst>
          </a:custGeom>
          <a:gradFill flip="none" rotWithShape="1">
            <a:gsLst>
              <a:gs pos="0">
                <a:schemeClr val="accent1"/>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2" name="任意多边形: 形状 31"/>
          <p:cNvSpPr/>
          <p:nvPr userDrawn="1">
            <p:custDataLst>
              <p:tags r:id="rId2"/>
            </p:custDataLst>
          </p:nvPr>
        </p:nvSpPr>
        <p:spPr>
          <a:xfrm rot="5400000">
            <a:off x="10089609" y="4852701"/>
            <a:ext cx="1319346" cy="1987304"/>
          </a:xfrm>
          <a:custGeom>
            <a:avLst/>
            <a:gdLst>
              <a:gd name="connsiteX0" fmla="*/ 409302 w 1319346"/>
              <a:gd name="connsiteY0" fmla="*/ 0 h 1987304"/>
              <a:gd name="connsiteX1" fmla="*/ 500742 w 1319346"/>
              <a:gd name="connsiteY1" fmla="*/ 0 h 1987304"/>
              <a:gd name="connsiteX2" fmla="*/ 500742 w 1319346"/>
              <a:gd name="connsiteY2" fmla="*/ 1987304 h 1987304"/>
              <a:gd name="connsiteX3" fmla="*/ 409302 w 1319346"/>
              <a:gd name="connsiteY3" fmla="*/ 1987304 h 1987304"/>
              <a:gd name="connsiteX4" fmla="*/ 204651 w 1319346"/>
              <a:gd name="connsiteY4" fmla="*/ 0 h 1987304"/>
              <a:gd name="connsiteX5" fmla="*/ 296091 w 1319346"/>
              <a:gd name="connsiteY5" fmla="*/ 0 h 1987304"/>
              <a:gd name="connsiteX6" fmla="*/ 296091 w 1319346"/>
              <a:gd name="connsiteY6" fmla="*/ 1987304 h 1987304"/>
              <a:gd name="connsiteX7" fmla="*/ 204651 w 1319346"/>
              <a:gd name="connsiteY7" fmla="*/ 1987304 h 1987304"/>
              <a:gd name="connsiteX8" fmla="*/ 0 w 1319346"/>
              <a:gd name="connsiteY8" fmla="*/ 0 h 1987304"/>
              <a:gd name="connsiteX9" fmla="*/ 91440 w 1319346"/>
              <a:gd name="connsiteY9" fmla="*/ 0 h 1987304"/>
              <a:gd name="connsiteX10" fmla="*/ 91440 w 1319346"/>
              <a:gd name="connsiteY10" fmla="*/ 1987304 h 1987304"/>
              <a:gd name="connsiteX11" fmla="*/ 0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818604 w 1319346"/>
              <a:gd name="connsiteY16" fmla="*/ 0 h 1987304"/>
              <a:gd name="connsiteX17" fmla="*/ 910044 w 1319346"/>
              <a:gd name="connsiteY17" fmla="*/ 0 h 1987304"/>
              <a:gd name="connsiteX18" fmla="*/ 910044 w 1319346"/>
              <a:gd name="connsiteY18" fmla="*/ 1987304 h 1987304"/>
              <a:gd name="connsiteX19" fmla="*/ 818604 w 1319346"/>
              <a:gd name="connsiteY19" fmla="*/ 1987304 h 1987304"/>
              <a:gd name="connsiteX20" fmla="*/ 1023255 w 1319346"/>
              <a:gd name="connsiteY20" fmla="*/ 0 h 1987304"/>
              <a:gd name="connsiteX21" fmla="*/ 1114695 w 1319346"/>
              <a:gd name="connsiteY21" fmla="*/ 0 h 1987304"/>
              <a:gd name="connsiteX22" fmla="*/ 1114695 w 1319346"/>
              <a:gd name="connsiteY22" fmla="*/ 1987304 h 1987304"/>
              <a:gd name="connsiteX23" fmla="*/ 1023255 w 1319346"/>
              <a:gd name="connsiteY23" fmla="*/ 1987304 h 1987304"/>
              <a:gd name="connsiteX24" fmla="*/ 1227906 w 1319346"/>
              <a:gd name="connsiteY24" fmla="*/ 0 h 1987304"/>
              <a:gd name="connsiteX25" fmla="*/ 1319346 w 1319346"/>
              <a:gd name="connsiteY25" fmla="*/ 0 h 1987304"/>
              <a:gd name="connsiteX26" fmla="*/ 1319346 w 1319346"/>
              <a:gd name="connsiteY26" fmla="*/ 1987304 h 1987304"/>
              <a:gd name="connsiteX27" fmla="*/ 1227906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moveTo>
                  <a:pt x="613953" y="0"/>
                </a:moveTo>
                <a:lnTo>
                  <a:pt x="705393" y="0"/>
                </a:lnTo>
                <a:lnTo>
                  <a:pt x="705393" y="1987304"/>
                </a:lnTo>
                <a:lnTo>
                  <a:pt x="613953" y="1987304"/>
                </a:lnTo>
                <a:close/>
                <a:moveTo>
                  <a:pt x="818604" y="0"/>
                </a:moveTo>
                <a:lnTo>
                  <a:pt x="910044" y="0"/>
                </a:lnTo>
                <a:lnTo>
                  <a:pt x="910044" y="1987304"/>
                </a:lnTo>
                <a:lnTo>
                  <a:pt x="818604" y="1987304"/>
                </a:lnTo>
                <a:close/>
                <a:moveTo>
                  <a:pt x="1023255" y="0"/>
                </a:moveTo>
                <a:lnTo>
                  <a:pt x="1114695" y="0"/>
                </a:lnTo>
                <a:lnTo>
                  <a:pt x="1114695" y="1987304"/>
                </a:lnTo>
                <a:lnTo>
                  <a:pt x="1023255" y="1987304"/>
                </a:lnTo>
                <a:close/>
                <a:moveTo>
                  <a:pt x="1227906" y="0"/>
                </a:moveTo>
                <a:lnTo>
                  <a:pt x="1319346" y="0"/>
                </a:lnTo>
                <a:lnTo>
                  <a:pt x="1319346" y="1987304"/>
                </a:lnTo>
                <a:lnTo>
                  <a:pt x="1227906" y="1987304"/>
                </a:lnTo>
                <a:close/>
              </a:path>
            </a:pathLst>
          </a:custGeom>
          <a:gradFill>
            <a:gsLst>
              <a:gs pos="0">
                <a:schemeClr val="accent3"/>
              </a:gs>
              <a:gs pos="100000">
                <a:schemeClr val="accent3">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1" name="矩形 30"/>
          <p:cNvSpPr/>
          <p:nvPr userDrawn="1">
            <p:custDataLst>
              <p:tags r:id="rId3"/>
            </p:custDataLst>
          </p:nvPr>
        </p:nvSpPr>
        <p:spPr>
          <a:xfrm>
            <a:off x="-282" y="0"/>
            <a:ext cx="7301250" cy="3165565"/>
          </a:xfrm>
          <a:prstGeom prst="rect">
            <a:avLst/>
          </a:prstGeom>
          <a:gradFill flip="none" rotWithShape="1">
            <a:gsLst>
              <a:gs pos="2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0" name="矩形 29"/>
          <p:cNvSpPr/>
          <p:nvPr userDrawn="1">
            <p:custDataLst>
              <p:tags r:id="rId4"/>
            </p:custDataLst>
          </p:nvPr>
        </p:nvSpPr>
        <p:spPr>
          <a:xfrm>
            <a:off x="816293" y="1328738"/>
            <a:ext cx="10559415" cy="4200525"/>
          </a:xfrm>
          <a:prstGeom prst="rect">
            <a:avLst/>
          </a:prstGeom>
          <a:ln>
            <a:noFill/>
          </a:ln>
          <a:effectLst>
            <a:outerShdw blurRad="4826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userDrawn="1">
            <p:custDataLst>
              <p:tags r:id="rId5"/>
            </p:custDataLst>
          </p:nvPr>
        </p:nvSpPr>
        <p:spPr>
          <a:xfrm>
            <a:off x="412217" y="3692435"/>
            <a:ext cx="808890" cy="808890"/>
          </a:xfrm>
          <a:prstGeom prst="ellipse">
            <a:avLst/>
          </a:prstGeom>
          <a:gradFill>
            <a:gsLst>
              <a:gs pos="0">
                <a:schemeClr val="accent3"/>
              </a:gs>
              <a:gs pos="100000">
                <a:schemeClr val="accent3">
                  <a:alpha val="3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6" name="任意多边形: 形状 35"/>
          <p:cNvSpPr/>
          <p:nvPr userDrawn="1">
            <p:custDataLst>
              <p:tags r:id="rId6"/>
            </p:custDataLst>
          </p:nvPr>
        </p:nvSpPr>
        <p:spPr>
          <a:xfrm>
            <a:off x="4356235" y="895773"/>
            <a:ext cx="876708" cy="383301"/>
          </a:xfrm>
          <a:custGeom>
            <a:avLst/>
            <a:gdLst>
              <a:gd name="connsiteX0" fmla="*/ 137943 w 2734281"/>
              <a:gd name="connsiteY0" fmla="*/ 919555 h 1195441"/>
              <a:gd name="connsiteX1" fmla="*/ 275886 w 2734281"/>
              <a:gd name="connsiteY1" fmla="*/ 1057498 h 1195441"/>
              <a:gd name="connsiteX2" fmla="*/ 137943 w 2734281"/>
              <a:gd name="connsiteY2" fmla="*/ 1195441 h 1195441"/>
              <a:gd name="connsiteX3" fmla="*/ 0 w 2734281"/>
              <a:gd name="connsiteY3" fmla="*/ 1057498 h 1195441"/>
              <a:gd name="connsiteX4" fmla="*/ 137943 w 2734281"/>
              <a:gd name="connsiteY4" fmla="*/ 919555 h 1195441"/>
              <a:gd name="connsiteX5" fmla="*/ 629622 w 2734281"/>
              <a:gd name="connsiteY5" fmla="*/ 919554 h 1195441"/>
              <a:gd name="connsiteX6" fmla="*/ 767565 w 2734281"/>
              <a:gd name="connsiteY6" fmla="*/ 1057497 h 1195441"/>
              <a:gd name="connsiteX7" fmla="*/ 629622 w 2734281"/>
              <a:gd name="connsiteY7" fmla="*/ 1195440 h 1195441"/>
              <a:gd name="connsiteX8" fmla="*/ 491679 w 2734281"/>
              <a:gd name="connsiteY8" fmla="*/ 1057497 h 1195441"/>
              <a:gd name="connsiteX9" fmla="*/ 629622 w 2734281"/>
              <a:gd name="connsiteY9" fmla="*/ 919554 h 1195441"/>
              <a:gd name="connsiteX10" fmla="*/ 1121301 w 2734281"/>
              <a:gd name="connsiteY10" fmla="*/ 919553 h 1195441"/>
              <a:gd name="connsiteX11" fmla="*/ 1259244 w 2734281"/>
              <a:gd name="connsiteY11" fmla="*/ 1057496 h 1195441"/>
              <a:gd name="connsiteX12" fmla="*/ 1121301 w 2734281"/>
              <a:gd name="connsiteY12" fmla="*/ 1195439 h 1195441"/>
              <a:gd name="connsiteX13" fmla="*/ 983358 w 2734281"/>
              <a:gd name="connsiteY13" fmla="*/ 1057496 h 1195441"/>
              <a:gd name="connsiteX14" fmla="*/ 1121301 w 2734281"/>
              <a:gd name="connsiteY14" fmla="*/ 919553 h 1195441"/>
              <a:gd name="connsiteX15" fmla="*/ 1612980 w 2734281"/>
              <a:gd name="connsiteY15" fmla="*/ 919552 h 1195441"/>
              <a:gd name="connsiteX16" fmla="*/ 1750923 w 2734281"/>
              <a:gd name="connsiteY16" fmla="*/ 1057495 h 1195441"/>
              <a:gd name="connsiteX17" fmla="*/ 1612980 w 2734281"/>
              <a:gd name="connsiteY17" fmla="*/ 1195438 h 1195441"/>
              <a:gd name="connsiteX18" fmla="*/ 1475037 w 2734281"/>
              <a:gd name="connsiteY18" fmla="*/ 1057495 h 1195441"/>
              <a:gd name="connsiteX19" fmla="*/ 1612980 w 2734281"/>
              <a:gd name="connsiteY19" fmla="*/ 919552 h 1195441"/>
              <a:gd name="connsiteX20" fmla="*/ 2104659 w 2734281"/>
              <a:gd name="connsiteY20" fmla="*/ 919551 h 1195441"/>
              <a:gd name="connsiteX21" fmla="*/ 2242602 w 2734281"/>
              <a:gd name="connsiteY21" fmla="*/ 1057494 h 1195441"/>
              <a:gd name="connsiteX22" fmla="*/ 2104659 w 2734281"/>
              <a:gd name="connsiteY22" fmla="*/ 1195437 h 1195441"/>
              <a:gd name="connsiteX23" fmla="*/ 1966716 w 2734281"/>
              <a:gd name="connsiteY23" fmla="*/ 1057494 h 1195441"/>
              <a:gd name="connsiteX24" fmla="*/ 2104659 w 2734281"/>
              <a:gd name="connsiteY24" fmla="*/ 919551 h 1195441"/>
              <a:gd name="connsiteX25" fmla="*/ 2596338 w 2734281"/>
              <a:gd name="connsiteY25" fmla="*/ 919550 h 1195441"/>
              <a:gd name="connsiteX26" fmla="*/ 2734281 w 2734281"/>
              <a:gd name="connsiteY26" fmla="*/ 1057493 h 1195441"/>
              <a:gd name="connsiteX27" fmla="*/ 2596338 w 2734281"/>
              <a:gd name="connsiteY27" fmla="*/ 1195436 h 1195441"/>
              <a:gd name="connsiteX28" fmla="*/ 2458395 w 2734281"/>
              <a:gd name="connsiteY28" fmla="*/ 1057493 h 1195441"/>
              <a:gd name="connsiteX29" fmla="*/ 2596338 w 2734281"/>
              <a:gd name="connsiteY29" fmla="*/ 919550 h 1195441"/>
              <a:gd name="connsiteX30" fmla="*/ 137943 w 2734281"/>
              <a:gd name="connsiteY30" fmla="*/ 459780 h 1195441"/>
              <a:gd name="connsiteX31" fmla="*/ 275886 w 2734281"/>
              <a:gd name="connsiteY31" fmla="*/ 597723 h 1195441"/>
              <a:gd name="connsiteX32" fmla="*/ 137943 w 2734281"/>
              <a:gd name="connsiteY32" fmla="*/ 735666 h 1195441"/>
              <a:gd name="connsiteX33" fmla="*/ 0 w 2734281"/>
              <a:gd name="connsiteY33" fmla="*/ 597723 h 1195441"/>
              <a:gd name="connsiteX34" fmla="*/ 137943 w 2734281"/>
              <a:gd name="connsiteY34" fmla="*/ 459780 h 1195441"/>
              <a:gd name="connsiteX35" fmla="*/ 629622 w 2734281"/>
              <a:gd name="connsiteY35" fmla="*/ 459779 h 1195441"/>
              <a:gd name="connsiteX36" fmla="*/ 767565 w 2734281"/>
              <a:gd name="connsiteY36" fmla="*/ 597722 h 1195441"/>
              <a:gd name="connsiteX37" fmla="*/ 629622 w 2734281"/>
              <a:gd name="connsiteY37" fmla="*/ 735665 h 1195441"/>
              <a:gd name="connsiteX38" fmla="*/ 491679 w 2734281"/>
              <a:gd name="connsiteY38" fmla="*/ 597722 h 1195441"/>
              <a:gd name="connsiteX39" fmla="*/ 629622 w 2734281"/>
              <a:gd name="connsiteY39" fmla="*/ 459779 h 1195441"/>
              <a:gd name="connsiteX40" fmla="*/ 1121301 w 2734281"/>
              <a:gd name="connsiteY40" fmla="*/ 459778 h 1195441"/>
              <a:gd name="connsiteX41" fmla="*/ 1259244 w 2734281"/>
              <a:gd name="connsiteY41" fmla="*/ 597721 h 1195441"/>
              <a:gd name="connsiteX42" fmla="*/ 1121301 w 2734281"/>
              <a:gd name="connsiteY42" fmla="*/ 735664 h 1195441"/>
              <a:gd name="connsiteX43" fmla="*/ 983358 w 2734281"/>
              <a:gd name="connsiteY43" fmla="*/ 597721 h 1195441"/>
              <a:gd name="connsiteX44" fmla="*/ 1121301 w 2734281"/>
              <a:gd name="connsiteY44" fmla="*/ 459778 h 1195441"/>
              <a:gd name="connsiteX45" fmla="*/ 1612980 w 2734281"/>
              <a:gd name="connsiteY45" fmla="*/ 459777 h 1195441"/>
              <a:gd name="connsiteX46" fmla="*/ 1750923 w 2734281"/>
              <a:gd name="connsiteY46" fmla="*/ 597720 h 1195441"/>
              <a:gd name="connsiteX47" fmla="*/ 1612980 w 2734281"/>
              <a:gd name="connsiteY47" fmla="*/ 735663 h 1195441"/>
              <a:gd name="connsiteX48" fmla="*/ 1475037 w 2734281"/>
              <a:gd name="connsiteY48" fmla="*/ 597720 h 1195441"/>
              <a:gd name="connsiteX49" fmla="*/ 1612980 w 2734281"/>
              <a:gd name="connsiteY49" fmla="*/ 459777 h 1195441"/>
              <a:gd name="connsiteX50" fmla="*/ 2104659 w 2734281"/>
              <a:gd name="connsiteY50" fmla="*/ 459776 h 1195441"/>
              <a:gd name="connsiteX51" fmla="*/ 2242602 w 2734281"/>
              <a:gd name="connsiteY51" fmla="*/ 597719 h 1195441"/>
              <a:gd name="connsiteX52" fmla="*/ 2104659 w 2734281"/>
              <a:gd name="connsiteY52" fmla="*/ 735662 h 1195441"/>
              <a:gd name="connsiteX53" fmla="*/ 1966716 w 2734281"/>
              <a:gd name="connsiteY53" fmla="*/ 597719 h 1195441"/>
              <a:gd name="connsiteX54" fmla="*/ 2104659 w 2734281"/>
              <a:gd name="connsiteY54" fmla="*/ 459776 h 1195441"/>
              <a:gd name="connsiteX55" fmla="*/ 2596338 w 2734281"/>
              <a:gd name="connsiteY55" fmla="*/ 459775 h 1195441"/>
              <a:gd name="connsiteX56" fmla="*/ 2734281 w 2734281"/>
              <a:gd name="connsiteY56" fmla="*/ 597718 h 1195441"/>
              <a:gd name="connsiteX57" fmla="*/ 2596338 w 2734281"/>
              <a:gd name="connsiteY57" fmla="*/ 735661 h 1195441"/>
              <a:gd name="connsiteX58" fmla="*/ 2458395 w 2734281"/>
              <a:gd name="connsiteY58" fmla="*/ 597718 h 1195441"/>
              <a:gd name="connsiteX59" fmla="*/ 2596338 w 2734281"/>
              <a:gd name="connsiteY59" fmla="*/ 459775 h 1195441"/>
              <a:gd name="connsiteX60" fmla="*/ 137943 w 2734281"/>
              <a:gd name="connsiteY60" fmla="*/ 5 h 1195441"/>
              <a:gd name="connsiteX61" fmla="*/ 275886 w 2734281"/>
              <a:gd name="connsiteY61" fmla="*/ 137948 h 1195441"/>
              <a:gd name="connsiteX62" fmla="*/ 137943 w 2734281"/>
              <a:gd name="connsiteY62" fmla="*/ 275891 h 1195441"/>
              <a:gd name="connsiteX63" fmla="*/ 0 w 2734281"/>
              <a:gd name="connsiteY63" fmla="*/ 137948 h 1195441"/>
              <a:gd name="connsiteX64" fmla="*/ 137943 w 2734281"/>
              <a:gd name="connsiteY64" fmla="*/ 5 h 1195441"/>
              <a:gd name="connsiteX65" fmla="*/ 629622 w 2734281"/>
              <a:gd name="connsiteY65" fmla="*/ 4 h 1195441"/>
              <a:gd name="connsiteX66" fmla="*/ 767565 w 2734281"/>
              <a:gd name="connsiteY66" fmla="*/ 137947 h 1195441"/>
              <a:gd name="connsiteX67" fmla="*/ 629622 w 2734281"/>
              <a:gd name="connsiteY67" fmla="*/ 275890 h 1195441"/>
              <a:gd name="connsiteX68" fmla="*/ 491679 w 2734281"/>
              <a:gd name="connsiteY68" fmla="*/ 137947 h 1195441"/>
              <a:gd name="connsiteX69" fmla="*/ 629622 w 2734281"/>
              <a:gd name="connsiteY69" fmla="*/ 4 h 1195441"/>
              <a:gd name="connsiteX70" fmla="*/ 1121301 w 2734281"/>
              <a:gd name="connsiteY70" fmla="*/ 3 h 1195441"/>
              <a:gd name="connsiteX71" fmla="*/ 1259244 w 2734281"/>
              <a:gd name="connsiteY71" fmla="*/ 137946 h 1195441"/>
              <a:gd name="connsiteX72" fmla="*/ 1121301 w 2734281"/>
              <a:gd name="connsiteY72" fmla="*/ 275889 h 1195441"/>
              <a:gd name="connsiteX73" fmla="*/ 983358 w 2734281"/>
              <a:gd name="connsiteY73" fmla="*/ 137946 h 1195441"/>
              <a:gd name="connsiteX74" fmla="*/ 1121301 w 2734281"/>
              <a:gd name="connsiteY74" fmla="*/ 3 h 1195441"/>
              <a:gd name="connsiteX75" fmla="*/ 1612980 w 2734281"/>
              <a:gd name="connsiteY75" fmla="*/ 2 h 1195441"/>
              <a:gd name="connsiteX76" fmla="*/ 1750923 w 2734281"/>
              <a:gd name="connsiteY76" fmla="*/ 137945 h 1195441"/>
              <a:gd name="connsiteX77" fmla="*/ 1612980 w 2734281"/>
              <a:gd name="connsiteY77" fmla="*/ 275888 h 1195441"/>
              <a:gd name="connsiteX78" fmla="*/ 1475037 w 2734281"/>
              <a:gd name="connsiteY78" fmla="*/ 137945 h 1195441"/>
              <a:gd name="connsiteX79" fmla="*/ 1612980 w 2734281"/>
              <a:gd name="connsiteY79" fmla="*/ 2 h 1195441"/>
              <a:gd name="connsiteX80" fmla="*/ 2104659 w 2734281"/>
              <a:gd name="connsiteY80" fmla="*/ 1 h 1195441"/>
              <a:gd name="connsiteX81" fmla="*/ 2242602 w 2734281"/>
              <a:gd name="connsiteY81" fmla="*/ 137944 h 1195441"/>
              <a:gd name="connsiteX82" fmla="*/ 2104659 w 2734281"/>
              <a:gd name="connsiteY82" fmla="*/ 275887 h 1195441"/>
              <a:gd name="connsiteX83" fmla="*/ 1966716 w 2734281"/>
              <a:gd name="connsiteY83" fmla="*/ 137944 h 1195441"/>
              <a:gd name="connsiteX84" fmla="*/ 2104659 w 2734281"/>
              <a:gd name="connsiteY84" fmla="*/ 1 h 1195441"/>
              <a:gd name="connsiteX85" fmla="*/ 2596338 w 2734281"/>
              <a:gd name="connsiteY85" fmla="*/ 0 h 1195441"/>
              <a:gd name="connsiteX86" fmla="*/ 2734281 w 2734281"/>
              <a:gd name="connsiteY86" fmla="*/ 137943 h 1195441"/>
              <a:gd name="connsiteX87" fmla="*/ 2596338 w 2734281"/>
              <a:gd name="connsiteY87" fmla="*/ 275886 h 1195441"/>
              <a:gd name="connsiteX88" fmla="*/ 2458395 w 2734281"/>
              <a:gd name="connsiteY88" fmla="*/ 137943 h 1195441"/>
              <a:gd name="connsiteX89" fmla="*/ 2596338 w 2734281"/>
              <a:gd name="connsiteY89" fmla="*/ 0 h 119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34281" h="1195441">
                <a:moveTo>
                  <a:pt x="137943" y="919555"/>
                </a:moveTo>
                <a:cubicBezTo>
                  <a:pt x="214127" y="919555"/>
                  <a:pt x="275886" y="981314"/>
                  <a:pt x="275886" y="1057498"/>
                </a:cubicBezTo>
                <a:cubicBezTo>
                  <a:pt x="275886" y="1133682"/>
                  <a:pt x="214127" y="1195441"/>
                  <a:pt x="137943" y="1195441"/>
                </a:cubicBezTo>
                <a:cubicBezTo>
                  <a:pt x="61759" y="1195441"/>
                  <a:pt x="0" y="1133682"/>
                  <a:pt x="0" y="1057498"/>
                </a:cubicBezTo>
                <a:cubicBezTo>
                  <a:pt x="0" y="981314"/>
                  <a:pt x="61759" y="919555"/>
                  <a:pt x="137943" y="919555"/>
                </a:cubicBezTo>
                <a:close/>
                <a:moveTo>
                  <a:pt x="629622" y="919554"/>
                </a:moveTo>
                <a:cubicBezTo>
                  <a:pt x="705806" y="919554"/>
                  <a:pt x="767565" y="981313"/>
                  <a:pt x="767565" y="1057497"/>
                </a:cubicBezTo>
                <a:cubicBezTo>
                  <a:pt x="767565" y="1133681"/>
                  <a:pt x="705806" y="1195440"/>
                  <a:pt x="629622" y="1195440"/>
                </a:cubicBezTo>
                <a:cubicBezTo>
                  <a:pt x="553438" y="1195440"/>
                  <a:pt x="491679" y="1133681"/>
                  <a:pt x="491679" y="1057497"/>
                </a:cubicBezTo>
                <a:cubicBezTo>
                  <a:pt x="491679" y="981313"/>
                  <a:pt x="553438" y="919554"/>
                  <a:pt x="629622" y="919554"/>
                </a:cubicBezTo>
                <a:close/>
                <a:moveTo>
                  <a:pt x="1121301" y="919553"/>
                </a:moveTo>
                <a:cubicBezTo>
                  <a:pt x="1197485" y="919553"/>
                  <a:pt x="1259244" y="981312"/>
                  <a:pt x="1259244" y="1057496"/>
                </a:cubicBezTo>
                <a:cubicBezTo>
                  <a:pt x="1259244" y="1133680"/>
                  <a:pt x="1197485" y="1195439"/>
                  <a:pt x="1121301" y="1195439"/>
                </a:cubicBezTo>
                <a:cubicBezTo>
                  <a:pt x="1045117" y="1195439"/>
                  <a:pt x="983358" y="1133680"/>
                  <a:pt x="983358" y="1057496"/>
                </a:cubicBezTo>
                <a:cubicBezTo>
                  <a:pt x="983358" y="981312"/>
                  <a:pt x="1045117" y="919553"/>
                  <a:pt x="1121301" y="919553"/>
                </a:cubicBezTo>
                <a:close/>
                <a:moveTo>
                  <a:pt x="1612980" y="919552"/>
                </a:moveTo>
                <a:cubicBezTo>
                  <a:pt x="1689164" y="919552"/>
                  <a:pt x="1750923" y="981311"/>
                  <a:pt x="1750923" y="1057495"/>
                </a:cubicBezTo>
                <a:cubicBezTo>
                  <a:pt x="1750923" y="1133679"/>
                  <a:pt x="1689164" y="1195438"/>
                  <a:pt x="1612980" y="1195438"/>
                </a:cubicBezTo>
                <a:cubicBezTo>
                  <a:pt x="1536796" y="1195438"/>
                  <a:pt x="1475037" y="1133679"/>
                  <a:pt x="1475037" y="1057495"/>
                </a:cubicBezTo>
                <a:cubicBezTo>
                  <a:pt x="1475037" y="981311"/>
                  <a:pt x="1536796" y="919552"/>
                  <a:pt x="1612980" y="919552"/>
                </a:cubicBezTo>
                <a:close/>
                <a:moveTo>
                  <a:pt x="2104659" y="919551"/>
                </a:moveTo>
                <a:cubicBezTo>
                  <a:pt x="2180843" y="919551"/>
                  <a:pt x="2242602" y="981310"/>
                  <a:pt x="2242602" y="1057494"/>
                </a:cubicBezTo>
                <a:cubicBezTo>
                  <a:pt x="2242602" y="1133678"/>
                  <a:pt x="2180843" y="1195437"/>
                  <a:pt x="2104659" y="1195437"/>
                </a:cubicBezTo>
                <a:cubicBezTo>
                  <a:pt x="2028475" y="1195437"/>
                  <a:pt x="1966716" y="1133678"/>
                  <a:pt x="1966716" y="1057494"/>
                </a:cubicBezTo>
                <a:cubicBezTo>
                  <a:pt x="1966716" y="981310"/>
                  <a:pt x="2028475" y="919551"/>
                  <a:pt x="2104659" y="919551"/>
                </a:cubicBezTo>
                <a:close/>
                <a:moveTo>
                  <a:pt x="2596338" y="919550"/>
                </a:moveTo>
                <a:cubicBezTo>
                  <a:pt x="2672522" y="919550"/>
                  <a:pt x="2734281" y="981309"/>
                  <a:pt x="2734281" y="1057493"/>
                </a:cubicBezTo>
                <a:cubicBezTo>
                  <a:pt x="2734281" y="1133677"/>
                  <a:pt x="2672522" y="1195436"/>
                  <a:pt x="2596338" y="1195436"/>
                </a:cubicBezTo>
                <a:cubicBezTo>
                  <a:pt x="2520154" y="1195436"/>
                  <a:pt x="2458395" y="1133677"/>
                  <a:pt x="2458395" y="1057493"/>
                </a:cubicBezTo>
                <a:cubicBezTo>
                  <a:pt x="2458395" y="981309"/>
                  <a:pt x="2520154" y="919550"/>
                  <a:pt x="2596338" y="919550"/>
                </a:cubicBezTo>
                <a:close/>
                <a:moveTo>
                  <a:pt x="137943" y="459780"/>
                </a:moveTo>
                <a:cubicBezTo>
                  <a:pt x="214127" y="459780"/>
                  <a:pt x="275886" y="521539"/>
                  <a:pt x="275886" y="597723"/>
                </a:cubicBezTo>
                <a:cubicBezTo>
                  <a:pt x="275886" y="673907"/>
                  <a:pt x="214127" y="735666"/>
                  <a:pt x="137943" y="735666"/>
                </a:cubicBezTo>
                <a:cubicBezTo>
                  <a:pt x="61759" y="735666"/>
                  <a:pt x="0" y="673907"/>
                  <a:pt x="0" y="597723"/>
                </a:cubicBezTo>
                <a:cubicBezTo>
                  <a:pt x="0" y="521539"/>
                  <a:pt x="61759" y="459780"/>
                  <a:pt x="137943" y="459780"/>
                </a:cubicBezTo>
                <a:close/>
                <a:moveTo>
                  <a:pt x="629622" y="459779"/>
                </a:moveTo>
                <a:cubicBezTo>
                  <a:pt x="705806" y="459779"/>
                  <a:pt x="767565" y="521538"/>
                  <a:pt x="767565" y="597722"/>
                </a:cubicBezTo>
                <a:cubicBezTo>
                  <a:pt x="767565" y="673906"/>
                  <a:pt x="705806" y="735665"/>
                  <a:pt x="629622" y="735665"/>
                </a:cubicBezTo>
                <a:cubicBezTo>
                  <a:pt x="553438" y="735665"/>
                  <a:pt x="491679" y="673906"/>
                  <a:pt x="491679" y="597722"/>
                </a:cubicBezTo>
                <a:cubicBezTo>
                  <a:pt x="491679" y="521538"/>
                  <a:pt x="553438" y="459779"/>
                  <a:pt x="629622" y="459779"/>
                </a:cubicBezTo>
                <a:close/>
                <a:moveTo>
                  <a:pt x="1121301" y="459778"/>
                </a:moveTo>
                <a:cubicBezTo>
                  <a:pt x="1197485" y="459778"/>
                  <a:pt x="1259244" y="521537"/>
                  <a:pt x="1259244" y="597721"/>
                </a:cubicBezTo>
                <a:cubicBezTo>
                  <a:pt x="1259244" y="673905"/>
                  <a:pt x="1197485" y="735664"/>
                  <a:pt x="1121301" y="735664"/>
                </a:cubicBezTo>
                <a:cubicBezTo>
                  <a:pt x="1045117" y="735664"/>
                  <a:pt x="983358" y="673905"/>
                  <a:pt x="983358" y="597721"/>
                </a:cubicBezTo>
                <a:cubicBezTo>
                  <a:pt x="983358" y="521537"/>
                  <a:pt x="1045117" y="459778"/>
                  <a:pt x="1121301" y="459778"/>
                </a:cubicBezTo>
                <a:close/>
                <a:moveTo>
                  <a:pt x="1612980" y="459777"/>
                </a:moveTo>
                <a:cubicBezTo>
                  <a:pt x="1689164" y="459777"/>
                  <a:pt x="1750923" y="521536"/>
                  <a:pt x="1750923" y="597720"/>
                </a:cubicBezTo>
                <a:cubicBezTo>
                  <a:pt x="1750923" y="673904"/>
                  <a:pt x="1689164" y="735663"/>
                  <a:pt x="1612980" y="735663"/>
                </a:cubicBezTo>
                <a:cubicBezTo>
                  <a:pt x="1536796" y="735663"/>
                  <a:pt x="1475037" y="673904"/>
                  <a:pt x="1475037" y="597720"/>
                </a:cubicBezTo>
                <a:cubicBezTo>
                  <a:pt x="1475037" y="521536"/>
                  <a:pt x="1536796" y="459777"/>
                  <a:pt x="1612980" y="459777"/>
                </a:cubicBezTo>
                <a:close/>
                <a:moveTo>
                  <a:pt x="2104659" y="459776"/>
                </a:moveTo>
                <a:cubicBezTo>
                  <a:pt x="2180843" y="459776"/>
                  <a:pt x="2242602" y="521535"/>
                  <a:pt x="2242602" y="597719"/>
                </a:cubicBezTo>
                <a:cubicBezTo>
                  <a:pt x="2242602" y="673903"/>
                  <a:pt x="2180843" y="735662"/>
                  <a:pt x="2104659" y="735662"/>
                </a:cubicBezTo>
                <a:cubicBezTo>
                  <a:pt x="2028475" y="735662"/>
                  <a:pt x="1966716" y="673903"/>
                  <a:pt x="1966716" y="597719"/>
                </a:cubicBezTo>
                <a:cubicBezTo>
                  <a:pt x="1966716" y="521535"/>
                  <a:pt x="2028475" y="459776"/>
                  <a:pt x="2104659" y="459776"/>
                </a:cubicBezTo>
                <a:close/>
                <a:moveTo>
                  <a:pt x="2596338" y="459775"/>
                </a:moveTo>
                <a:cubicBezTo>
                  <a:pt x="2672522" y="459775"/>
                  <a:pt x="2734281" y="521534"/>
                  <a:pt x="2734281" y="597718"/>
                </a:cubicBezTo>
                <a:cubicBezTo>
                  <a:pt x="2734281" y="673902"/>
                  <a:pt x="2672522" y="735661"/>
                  <a:pt x="2596338" y="735661"/>
                </a:cubicBezTo>
                <a:cubicBezTo>
                  <a:pt x="2520154" y="735661"/>
                  <a:pt x="2458395" y="673902"/>
                  <a:pt x="2458395" y="597718"/>
                </a:cubicBezTo>
                <a:cubicBezTo>
                  <a:pt x="2458395" y="521534"/>
                  <a:pt x="2520154" y="459775"/>
                  <a:pt x="2596338" y="459775"/>
                </a:cubicBezTo>
                <a:close/>
                <a:moveTo>
                  <a:pt x="137943" y="5"/>
                </a:moveTo>
                <a:cubicBezTo>
                  <a:pt x="214127" y="5"/>
                  <a:pt x="275886" y="61764"/>
                  <a:pt x="275886" y="137948"/>
                </a:cubicBezTo>
                <a:cubicBezTo>
                  <a:pt x="275886" y="214132"/>
                  <a:pt x="214127" y="275891"/>
                  <a:pt x="137943" y="275891"/>
                </a:cubicBezTo>
                <a:cubicBezTo>
                  <a:pt x="61759" y="275891"/>
                  <a:pt x="0" y="214132"/>
                  <a:pt x="0" y="137948"/>
                </a:cubicBezTo>
                <a:cubicBezTo>
                  <a:pt x="0" y="61764"/>
                  <a:pt x="61759" y="5"/>
                  <a:pt x="137943" y="5"/>
                </a:cubicBezTo>
                <a:close/>
                <a:moveTo>
                  <a:pt x="629622" y="4"/>
                </a:moveTo>
                <a:cubicBezTo>
                  <a:pt x="705806" y="4"/>
                  <a:pt x="767565" y="61763"/>
                  <a:pt x="767565" y="137947"/>
                </a:cubicBezTo>
                <a:cubicBezTo>
                  <a:pt x="767565" y="214131"/>
                  <a:pt x="705806" y="275890"/>
                  <a:pt x="629622" y="275890"/>
                </a:cubicBezTo>
                <a:cubicBezTo>
                  <a:pt x="553438" y="275890"/>
                  <a:pt x="491679" y="214131"/>
                  <a:pt x="491679" y="137947"/>
                </a:cubicBezTo>
                <a:cubicBezTo>
                  <a:pt x="491679" y="61763"/>
                  <a:pt x="553438" y="4"/>
                  <a:pt x="629622" y="4"/>
                </a:cubicBezTo>
                <a:close/>
                <a:moveTo>
                  <a:pt x="1121301" y="3"/>
                </a:moveTo>
                <a:cubicBezTo>
                  <a:pt x="1197485" y="3"/>
                  <a:pt x="1259244" y="61762"/>
                  <a:pt x="1259244" y="137946"/>
                </a:cubicBezTo>
                <a:cubicBezTo>
                  <a:pt x="1259244" y="214130"/>
                  <a:pt x="1197485" y="275889"/>
                  <a:pt x="1121301" y="275889"/>
                </a:cubicBezTo>
                <a:cubicBezTo>
                  <a:pt x="1045117" y="275889"/>
                  <a:pt x="983358" y="214130"/>
                  <a:pt x="983358" y="137946"/>
                </a:cubicBezTo>
                <a:cubicBezTo>
                  <a:pt x="983358" y="61762"/>
                  <a:pt x="1045117" y="3"/>
                  <a:pt x="1121301" y="3"/>
                </a:cubicBezTo>
                <a:close/>
                <a:moveTo>
                  <a:pt x="1612980" y="2"/>
                </a:moveTo>
                <a:cubicBezTo>
                  <a:pt x="1689164" y="2"/>
                  <a:pt x="1750923" y="61761"/>
                  <a:pt x="1750923" y="137945"/>
                </a:cubicBezTo>
                <a:cubicBezTo>
                  <a:pt x="1750923" y="214129"/>
                  <a:pt x="1689164" y="275888"/>
                  <a:pt x="1612980" y="275888"/>
                </a:cubicBezTo>
                <a:cubicBezTo>
                  <a:pt x="1536796" y="275888"/>
                  <a:pt x="1475037" y="214129"/>
                  <a:pt x="1475037" y="137945"/>
                </a:cubicBezTo>
                <a:cubicBezTo>
                  <a:pt x="1475037" y="61761"/>
                  <a:pt x="1536796" y="2"/>
                  <a:pt x="1612980" y="2"/>
                </a:cubicBezTo>
                <a:close/>
                <a:moveTo>
                  <a:pt x="2104659" y="1"/>
                </a:moveTo>
                <a:cubicBezTo>
                  <a:pt x="2180843" y="1"/>
                  <a:pt x="2242602" y="61760"/>
                  <a:pt x="2242602" y="137944"/>
                </a:cubicBezTo>
                <a:cubicBezTo>
                  <a:pt x="2242602" y="214128"/>
                  <a:pt x="2180843" y="275887"/>
                  <a:pt x="2104659" y="275887"/>
                </a:cubicBezTo>
                <a:cubicBezTo>
                  <a:pt x="2028475" y="275887"/>
                  <a:pt x="1966716" y="214128"/>
                  <a:pt x="1966716" y="137944"/>
                </a:cubicBezTo>
                <a:cubicBezTo>
                  <a:pt x="1966716" y="61760"/>
                  <a:pt x="2028475" y="1"/>
                  <a:pt x="2104659" y="1"/>
                </a:cubicBezTo>
                <a:close/>
                <a:moveTo>
                  <a:pt x="2596338" y="0"/>
                </a:moveTo>
                <a:cubicBezTo>
                  <a:pt x="2672522" y="0"/>
                  <a:pt x="2734281" y="61759"/>
                  <a:pt x="2734281" y="137943"/>
                </a:cubicBezTo>
                <a:cubicBezTo>
                  <a:pt x="2734281" y="214127"/>
                  <a:pt x="2672522" y="275886"/>
                  <a:pt x="2596338" y="275886"/>
                </a:cubicBezTo>
                <a:cubicBezTo>
                  <a:pt x="2520154" y="275886"/>
                  <a:pt x="2458395" y="214127"/>
                  <a:pt x="2458395" y="137943"/>
                </a:cubicBezTo>
                <a:cubicBezTo>
                  <a:pt x="2458395" y="61759"/>
                  <a:pt x="2520154" y="0"/>
                  <a:pt x="2596338" y="0"/>
                </a:cubicBezTo>
                <a:close/>
              </a:path>
            </a:pathLst>
          </a:custGeom>
          <a:gradFill flip="none" rotWithShape="1">
            <a:gsLst>
              <a:gs pos="0">
                <a:schemeClr val="accent3">
                  <a:alpha val="100000"/>
                </a:schemeClr>
              </a:gs>
              <a:gs pos="100000">
                <a:schemeClr val="accent3">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0" name="任意多边形: 形状 39"/>
          <p:cNvSpPr/>
          <p:nvPr userDrawn="1">
            <p:custDataLst>
              <p:tags r:id="rId7"/>
            </p:custDataLst>
          </p:nvPr>
        </p:nvSpPr>
        <p:spPr>
          <a:xfrm>
            <a:off x="412016" y="6180746"/>
            <a:ext cx="1414020" cy="677254"/>
          </a:xfrm>
          <a:custGeom>
            <a:avLst/>
            <a:gdLst>
              <a:gd name="connsiteX0" fmla="*/ 1316019 w 1414020"/>
              <a:gd name="connsiteY0" fmla="*/ 0 h 677254"/>
              <a:gd name="connsiteX1" fmla="*/ 1414020 w 1414020"/>
              <a:gd name="connsiteY1" fmla="*/ 0 h 677254"/>
              <a:gd name="connsiteX2" fmla="*/ 1414020 w 1414020"/>
              <a:gd name="connsiteY2" fmla="*/ 677254 h 677254"/>
              <a:gd name="connsiteX3" fmla="*/ 1316019 w 1414020"/>
              <a:gd name="connsiteY3" fmla="*/ 677254 h 677254"/>
              <a:gd name="connsiteX4" fmla="*/ 1096682 w 1414020"/>
              <a:gd name="connsiteY4" fmla="*/ 0 h 677254"/>
              <a:gd name="connsiteX5" fmla="*/ 1194684 w 1414020"/>
              <a:gd name="connsiteY5" fmla="*/ 0 h 677254"/>
              <a:gd name="connsiteX6" fmla="*/ 1194684 w 1414020"/>
              <a:gd name="connsiteY6" fmla="*/ 677254 h 677254"/>
              <a:gd name="connsiteX7" fmla="*/ 1096682 w 1414020"/>
              <a:gd name="connsiteY7" fmla="*/ 677254 h 677254"/>
              <a:gd name="connsiteX8" fmla="*/ 877346 w 1414020"/>
              <a:gd name="connsiteY8" fmla="*/ 0 h 677254"/>
              <a:gd name="connsiteX9" fmla="*/ 975347 w 1414020"/>
              <a:gd name="connsiteY9" fmla="*/ 0 h 677254"/>
              <a:gd name="connsiteX10" fmla="*/ 975347 w 1414020"/>
              <a:gd name="connsiteY10" fmla="*/ 677254 h 677254"/>
              <a:gd name="connsiteX11" fmla="*/ 877346 w 1414020"/>
              <a:gd name="connsiteY11" fmla="*/ 677254 h 677254"/>
              <a:gd name="connsiteX12" fmla="*/ 658009 w 1414020"/>
              <a:gd name="connsiteY12" fmla="*/ 0 h 677254"/>
              <a:gd name="connsiteX13" fmla="*/ 756011 w 1414020"/>
              <a:gd name="connsiteY13" fmla="*/ 0 h 677254"/>
              <a:gd name="connsiteX14" fmla="*/ 756011 w 1414020"/>
              <a:gd name="connsiteY14" fmla="*/ 677254 h 677254"/>
              <a:gd name="connsiteX15" fmla="*/ 658009 w 1414020"/>
              <a:gd name="connsiteY15" fmla="*/ 677254 h 677254"/>
              <a:gd name="connsiteX16" fmla="*/ 438673 w 1414020"/>
              <a:gd name="connsiteY16" fmla="*/ 0 h 677254"/>
              <a:gd name="connsiteX17" fmla="*/ 536675 w 1414020"/>
              <a:gd name="connsiteY17" fmla="*/ 0 h 677254"/>
              <a:gd name="connsiteX18" fmla="*/ 536675 w 1414020"/>
              <a:gd name="connsiteY18" fmla="*/ 677254 h 677254"/>
              <a:gd name="connsiteX19" fmla="*/ 438673 w 1414020"/>
              <a:gd name="connsiteY19" fmla="*/ 677254 h 677254"/>
              <a:gd name="connsiteX20" fmla="*/ 219337 w 1414020"/>
              <a:gd name="connsiteY20" fmla="*/ 0 h 677254"/>
              <a:gd name="connsiteX21" fmla="*/ 317338 w 1414020"/>
              <a:gd name="connsiteY21" fmla="*/ 0 h 677254"/>
              <a:gd name="connsiteX22" fmla="*/ 317338 w 1414020"/>
              <a:gd name="connsiteY22" fmla="*/ 677254 h 677254"/>
              <a:gd name="connsiteX23" fmla="*/ 219337 w 1414020"/>
              <a:gd name="connsiteY23" fmla="*/ 677254 h 677254"/>
              <a:gd name="connsiteX24" fmla="*/ 0 w 1414020"/>
              <a:gd name="connsiteY24" fmla="*/ 0 h 677254"/>
              <a:gd name="connsiteX25" fmla="*/ 98002 w 1414020"/>
              <a:gd name="connsiteY25" fmla="*/ 0 h 677254"/>
              <a:gd name="connsiteX26" fmla="*/ 98002 w 1414020"/>
              <a:gd name="connsiteY26" fmla="*/ 677254 h 677254"/>
              <a:gd name="connsiteX27" fmla="*/ 0 w 1414020"/>
              <a:gd name="connsiteY27" fmla="*/ 677254 h 6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4020" h="677254">
                <a:moveTo>
                  <a:pt x="1316019" y="0"/>
                </a:moveTo>
                <a:lnTo>
                  <a:pt x="1414020" y="0"/>
                </a:lnTo>
                <a:lnTo>
                  <a:pt x="1414020" y="677254"/>
                </a:lnTo>
                <a:lnTo>
                  <a:pt x="1316019" y="677254"/>
                </a:lnTo>
                <a:close/>
                <a:moveTo>
                  <a:pt x="1096682" y="0"/>
                </a:moveTo>
                <a:lnTo>
                  <a:pt x="1194684" y="0"/>
                </a:lnTo>
                <a:lnTo>
                  <a:pt x="1194684" y="677254"/>
                </a:lnTo>
                <a:lnTo>
                  <a:pt x="1096682" y="677254"/>
                </a:lnTo>
                <a:close/>
                <a:moveTo>
                  <a:pt x="877346" y="0"/>
                </a:moveTo>
                <a:lnTo>
                  <a:pt x="975347" y="0"/>
                </a:lnTo>
                <a:lnTo>
                  <a:pt x="975347" y="677254"/>
                </a:lnTo>
                <a:lnTo>
                  <a:pt x="877346" y="677254"/>
                </a:lnTo>
                <a:close/>
                <a:moveTo>
                  <a:pt x="658009" y="0"/>
                </a:moveTo>
                <a:lnTo>
                  <a:pt x="756011" y="0"/>
                </a:lnTo>
                <a:lnTo>
                  <a:pt x="756011" y="677254"/>
                </a:lnTo>
                <a:lnTo>
                  <a:pt x="658009" y="677254"/>
                </a:lnTo>
                <a:close/>
                <a:moveTo>
                  <a:pt x="438673" y="0"/>
                </a:moveTo>
                <a:lnTo>
                  <a:pt x="536675" y="0"/>
                </a:lnTo>
                <a:lnTo>
                  <a:pt x="536675" y="677254"/>
                </a:lnTo>
                <a:lnTo>
                  <a:pt x="438673" y="677254"/>
                </a:lnTo>
                <a:close/>
                <a:moveTo>
                  <a:pt x="219337" y="0"/>
                </a:moveTo>
                <a:lnTo>
                  <a:pt x="317338" y="0"/>
                </a:lnTo>
                <a:lnTo>
                  <a:pt x="317338" y="677254"/>
                </a:lnTo>
                <a:lnTo>
                  <a:pt x="219337" y="677254"/>
                </a:lnTo>
                <a:close/>
                <a:moveTo>
                  <a:pt x="0" y="0"/>
                </a:moveTo>
                <a:lnTo>
                  <a:pt x="98002" y="0"/>
                </a:lnTo>
                <a:lnTo>
                  <a:pt x="98002" y="677254"/>
                </a:lnTo>
                <a:lnTo>
                  <a:pt x="0" y="677254"/>
                </a:lnTo>
                <a:close/>
              </a:path>
            </a:pathLst>
          </a:cu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标题 1"/>
          <p:cNvSpPr>
            <a:spLocks noGrp="1"/>
          </p:cNvSpPr>
          <p:nvPr>
            <p:ph type="title" idx="16385" hasCustomPrompt="1"/>
            <p:custDataLst>
              <p:tags r:id="rId8"/>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rgbClr val="FFFFFF"/>
                </a:solidFill>
              </a:defRPr>
            </a:lvl1pPr>
          </a:lstStyle>
          <a:p>
            <a:r>
              <a:rPr lang="zh-CN" altLang="en-US" dirty="0"/>
              <a:t>单击此处添加章节标题</a:t>
            </a:r>
          </a:p>
        </p:txBody>
      </p:sp>
      <p:sp>
        <p:nvSpPr>
          <p:cNvPr id="7" name="文本占位符 2"/>
          <p:cNvSpPr>
            <a:spLocks noGrp="1"/>
          </p:cNvSpPr>
          <p:nvPr>
            <p:ph type="body" idx="16386" hasCustomPrompt="1"/>
            <p:custDataLst>
              <p:tags r:id="rId9"/>
            </p:custDataLst>
          </p:nvPr>
        </p:nvSpPr>
        <p:spPr>
          <a:xfrm>
            <a:off x="5332413" y="1905000"/>
            <a:ext cx="1527175" cy="1524000"/>
          </a:xfrm>
        </p:spPr>
        <p:txBody>
          <a:bodyPr vert="horz" lIns="0" tIns="0" rIns="0" bIns="0" anchor="ctr" anchorCtr="0">
            <a:normAutofit/>
          </a:bodyPr>
          <a:lstStyle>
            <a:lvl1pPr marL="0" indent="0" algn="ctr">
              <a:lnSpc>
                <a:spcPct val="109000"/>
              </a:lnSpc>
              <a:spcBef>
                <a:spcPct val="0"/>
              </a:spcBef>
              <a:spcAft>
                <a:spcPct val="0"/>
              </a:spcAft>
              <a:buNone/>
              <a:defRPr sz="7200" b="1" spc="0">
                <a:solidFill>
                  <a:srgbClr val="FFFFFF"/>
                </a:solidFill>
              </a:defRPr>
            </a:lvl1pPr>
          </a:lstStyle>
          <a:p>
            <a:pPr lvl="0"/>
            <a:r>
              <a:rPr lang="zh-CN" altLang="en-US"/>
              <a:t>01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结束页_1_4">
    <p:spTree>
      <p:nvGrpSpPr>
        <p:cNvPr id="1" name=""/>
        <p:cNvGrpSpPr/>
        <p:nvPr/>
      </p:nvGrpSpPr>
      <p:grpSpPr>
        <a:xfrm>
          <a:off x="0" y="0"/>
          <a:ext cx="0" cy="0"/>
          <a:chOff x="0" y="0"/>
          <a:chExt cx="0" cy="0"/>
        </a:xfrm>
      </p:grpSpPr>
      <p:sp>
        <p:nvSpPr>
          <p:cNvPr id="82" name="任意多边形: 形状 81"/>
          <p:cNvSpPr/>
          <p:nvPr userDrawn="1">
            <p:custDataLst>
              <p:tags r:id="rId1"/>
            </p:custDataLst>
          </p:nvPr>
        </p:nvSpPr>
        <p:spPr>
          <a:xfrm>
            <a:off x="0" y="0"/>
            <a:ext cx="3351499" cy="2142275"/>
          </a:xfrm>
          <a:custGeom>
            <a:avLst/>
            <a:gdLst>
              <a:gd name="connsiteX0" fmla="*/ 0 w 3351499"/>
              <a:gd name="connsiteY0" fmla="*/ 0 h 2142275"/>
              <a:gd name="connsiteX1" fmla="*/ 3336953 w 3351499"/>
              <a:gd name="connsiteY1" fmla="*/ 0 h 2142275"/>
              <a:gd name="connsiteX2" fmla="*/ 3341608 w 3351499"/>
              <a:gd name="connsiteY2" fmla="*/ 30501 h 2142275"/>
              <a:gd name="connsiteX3" fmla="*/ 3351499 w 3351499"/>
              <a:gd name="connsiteY3" fmla="*/ 226389 h 2142275"/>
              <a:gd name="connsiteX4" fmla="*/ 1435613 w 3351499"/>
              <a:gd name="connsiteY4" fmla="*/ 2142275 h 2142275"/>
              <a:gd name="connsiteX5" fmla="*/ 80877 w 3351499"/>
              <a:gd name="connsiteY5" fmla="*/ 1581125 h 2142275"/>
              <a:gd name="connsiteX6" fmla="*/ 0 w 3351499"/>
              <a:gd name="connsiteY6" fmla="*/ 1492138 h 214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1499" h="2142275">
                <a:moveTo>
                  <a:pt x="0" y="0"/>
                </a:moveTo>
                <a:lnTo>
                  <a:pt x="3336953" y="0"/>
                </a:lnTo>
                <a:lnTo>
                  <a:pt x="3341608" y="30501"/>
                </a:lnTo>
                <a:cubicBezTo>
                  <a:pt x="3348149" y="94907"/>
                  <a:pt x="3351499" y="160257"/>
                  <a:pt x="3351499" y="226389"/>
                </a:cubicBezTo>
                <a:cubicBezTo>
                  <a:pt x="3351499" y="1284504"/>
                  <a:pt x="2493728" y="2142275"/>
                  <a:pt x="1435613" y="2142275"/>
                </a:cubicBezTo>
                <a:cubicBezTo>
                  <a:pt x="906556" y="2142275"/>
                  <a:pt x="427584" y="1927832"/>
                  <a:pt x="80877" y="1581125"/>
                </a:cubicBezTo>
                <a:lnTo>
                  <a:pt x="0" y="1492138"/>
                </a:lnTo>
                <a:close/>
              </a:path>
            </a:pathLst>
          </a:custGeom>
          <a:gradFill flip="none" rotWithShape="1">
            <a:gsLst>
              <a:gs pos="0">
                <a:schemeClr val="accent1"/>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0" name="矩形 79"/>
          <p:cNvSpPr/>
          <p:nvPr userDrawn="1">
            <p:custDataLst>
              <p:tags r:id="rId2"/>
            </p:custDataLst>
          </p:nvPr>
        </p:nvSpPr>
        <p:spPr>
          <a:xfrm>
            <a:off x="0" y="5158105"/>
            <a:ext cx="4760595" cy="1701800"/>
          </a:xfrm>
          <a:prstGeom prst="rect">
            <a:avLst/>
          </a:prstGeom>
          <a:gradFill flip="none" rotWithShape="1">
            <a:gsLst>
              <a:gs pos="2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7" name="任意多边形: 形状 76"/>
          <p:cNvSpPr/>
          <p:nvPr userDrawn="1">
            <p:custDataLst>
              <p:tags r:id="rId3"/>
            </p:custDataLst>
          </p:nvPr>
        </p:nvSpPr>
        <p:spPr>
          <a:xfrm rot="5400000">
            <a:off x="10191875" y="2309744"/>
            <a:ext cx="1319346" cy="1987304"/>
          </a:xfrm>
          <a:custGeom>
            <a:avLst/>
            <a:gdLst>
              <a:gd name="connsiteX0" fmla="*/ 409302 w 1319346"/>
              <a:gd name="connsiteY0" fmla="*/ 0 h 1987304"/>
              <a:gd name="connsiteX1" fmla="*/ 500742 w 1319346"/>
              <a:gd name="connsiteY1" fmla="*/ 0 h 1987304"/>
              <a:gd name="connsiteX2" fmla="*/ 500742 w 1319346"/>
              <a:gd name="connsiteY2" fmla="*/ 1987304 h 1987304"/>
              <a:gd name="connsiteX3" fmla="*/ 409302 w 1319346"/>
              <a:gd name="connsiteY3" fmla="*/ 1987304 h 1987304"/>
              <a:gd name="connsiteX4" fmla="*/ 204651 w 1319346"/>
              <a:gd name="connsiteY4" fmla="*/ 0 h 1987304"/>
              <a:gd name="connsiteX5" fmla="*/ 296091 w 1319346"/>
              <a:gd name="connsiteY5" fmla="*/ 0 h 1987304"/>
              <a:gd name="connsiteX6" fmla="*/ 296091 w 1319346"/>
              <a:gd name="connsiteY6" fmla="*/ 1987304 h 1987304"/>
              <a:gd name="connsiteX7" fmla="*/ 204651 w 1319346"/>
              <a:gd name="connsiteY7" fmla="*/ 1987304 h 1987304"/>
              <a:gd name="connsiteX8" fmla="*/ 0 w 1319346"/>
              <a:gd name="connsiteY8" fmla="*/ 0 h 1987304"/>
              <a:gd name="connsiteX9" fmla="*/ 91440 w 1319346"/>
              <a:gd name="connsiteY9" fmla="*/ 0 h 1987304"/>
              <a:gd name="connsiteX10" fmla="*/ 91440 w 1319346"/>
              <a:gd name="connsiteY10" fmla="*/ 1987304 h 1987304"/>
              <a:gd name="connsiteX11" fmla="*/ 0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818604 w 1319346"/>
              <a:gd name="connsiteY16" fmla="*/ 0 h 1987304"/>
              <a:gd name="connsiteX17" fmla="*/ 910044 w 1319346"/>
              <a:gd name="connsiteY17" fmla="*/ 0 h 1987304"/>
              <a:gd name="connsiteX18" fmla="*/ 910044 w 1319346"/>
              <a:gd name="connsiteY18" fmla="*/ 1987304 h 1987304"/>
              <a:gd name="connsiteX19" fmla="*/ 818604 w 1319346"/>
              <a:gd name="connsiteY19" fmla="*/ 1987304 h 1987304"/>
              <a:gd name="connsiteX20" fmla="*/ 1023255 w 1319346"/>
              <a:gd name="connsiteY20" fmla="*/ 0 h 1987304"/>
              <a:gd name="connsiteX21" fmla="*/ 1114695 w 1319346"/>
              <a:gd name="connsiteY21" fmla="*/ 0 h 1987304"/>
              <a:gd name="connsiteX22" fmla="*/ 1114695 w 1319346"/>
              <a:gd name="connsiteY22" fmla="*/ 1987304 h 1987304"/>
              <a:gd name="connsiteX23" fmla="*/ 1023255 w 1319346"/>
              <a:gd name="connsiteY23" fmla="*/ 1987304 h 1987304"/>
              <a:gd name="connsiteX24" fmla="*/ 1227906 w 1319346"/>
              <a:gd name="connsiteY24" fmla="*/ 0 h 1987304"/>
              <a:gd name="connsiteX25" fmla="*/ 1319346 w 1319346"/>
              <a:gd name="connsiteY25" fmla="*/ 0 h 1987304"/>
              <a:gd name="connsiteX26" fmla="*/ 1319346 w 1319346"/>
              <a:gd name="connsiteY26" fmla="*/ 1987304 h 1987304"/>
              <a:gd name="connsiteX27" fmla="*/ 1227906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moveTo>
                  <a:pt x="613953" y="0"/>
                </a:moveTo>
                <a:lnTo>
                  <a:pt x="705393" y="0"/>
                </a:lnTo>
                <a:lnTo>
                  <a:pt x="705393" y="1987304"/>
                </a:lnTo>
                <a:lnTo>
                  <a:pt x="613953" y="1987304"/>
                </a:lnTo>
                <a:close/>
                <a:moveTo>
                  <a:pt x="818604" y="0"/>
                </a:moveTo>
                <a:lnTo>
                  <a:pt x="910044" y="0"/>
                </a:lnTo>
                <a:lnTo>
                  <a:pt x="910044" y="1987304"/>
                </a:lnTo>
                <a:lnTo>
                  <a:pt x="818604" y="1987304"/>
                </a:lnTo>
                <a:close/>
                <a:moveTo>
                  <a:pt x="1023255" y="0"/>
                </a:moveTo>
                <a:lnTo>
                  <a:pt x="1114695" y="0"/>
                </a:lnTo>
                <a:lnTo>
                  <a:pt x="1114695" y="1987304"/>
                </a:lnTo>
                <a:lnTo>
                  <a:pt x="1023255" y="1987304"/>
                </a:lnTo>
                <a:close/>
                <a:moveTo>
                  <a:pt x="1227906" y="0"/>
                </a:moveTo>
                <a:lnTo>
                  <a:pt x="1319346" y="0"/>
                </a:lnTo>
                <a:lnTo>
                  <a:pt x="1319346" y="1987304"/>
                </a:lnTo>
                <a:lnTo>
                  <a:pt x="1227906" y="1987304"/>
                </a:lnTo>
                <a:close/>
              </a:path>
            </a:pathLst>
          </a:cu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8" name="任意多边形: 形状 77"/>
          <p:cNvSpPr/>
          <p:nvPr userDrawn="1">
            <p:custDataLst>
              <p:tags r:id="rId4"/>
            </p:custDataLst>
          </p:nvPr>
        </p:nvSpPr>
        <p:spPr>
          <a:xfrm>
            <a:off x="323319" y="3413442"/>
            <a:ext cx="1414020" cy="1099254"/>
          </a:xfrm>
          <a:custGeom>
            <a:avLst/>
            <a:gdLst>
              <a:gd name="connsiteX0" fmla="*/ 1227906 w 1319346"/>
              <a:gd name="connsiteY0" fmla="*/ 0 h 1987304"/>
              <a:gd name="connsiteX1" fmla="*/ 1319346 w 1319346"/>
              <a:gd name="connsiteY1" fmla="*/ 0 h 1987304"/>
              <a:gd name="connsiteX2" fmla="*/ 1319346 w 1319346"/>
              <a:gd name="connsiteY2" fmla="*/ 1987304 h 1987304"/>
              <a:gd name="connsiteX3" fmla="*/ 1227906 w 1319346"/>
              <a:gd name="connsiteY3" fmla="*/ 1987304 h 1987304"/>
              <a:gd name="connsiteX4" fmla="*/ 1023255 w 1319346"/>
              <a:gd name="connsiteY4" fmla="*/ 0 h 1987304"/>
              <a:gd name="connsiteX5" fmla="*/ 1114695 w 1319346"/>
              <a:gd name="connsiteY5" fmla="*/ 0 h 1987304"/>
              <a:gd name="connsiteX6" fmla="*/ 1114695 w 1319346"/>
              <a:gd name="connsiteY6" fmla="*/ 1987304 h 1987304"/>
              <a:gd name="connsiteX7" fmla="*/ 1023255 w 1319346"/>
              <a:gd name="connsiteY7" fmla="*/ 1987304 h 1987304"/>
              <a:gd name="connsiteX8" fmla="*/ 818604 w 1319346"/>
              <a:gd name="connsiteY8" fmla="*/ 0 h 1987304"/>
              <a:gd name="connsiteX9" fmla="*/ 910044 w 1319346"/>
              <a:gd name="connsiteY9" fmla="*/ 0 h 1987304"/>
              <a:gd name="connsiteX10" fmla="*/ 910044 w 1319346"/>
              <a:gd name="connsiteY10" fmla="*/ 1987304 h 1987304"/>
              <a:gd name="connsiteX11" fmla="*/ 818604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409302 w 1319346"/>
              <a:gd name="connsiteY16" fmla="*/ 0 h 1987304"/>
              <a:gd name="connsiteX17" fmla="*/ 500742 w 1319346"/>
              <a:gd name="connsiteY17" fmla="*/ 0 h 1987304"/>
              <a:gd name="connsiteX18" fmla="*/ 500742 w 1319346"/>
              <a:gd name="connsiteY18" fmla="*/ 1987304 h 1987304"/>
              <a:gd name="connsiteX19" fmla="*/ 409302 w 1319346"/>
              <a:gd name="connsiteY19" fmla="*/ 1987304 h 1987304"/>
              <a:gd name="connsiteX20" fmla="*/ 204651 w 1319346"/>
              <a:gd name="connsiteY20" fmla="*/ 0 h 1987304"/>
              <a:gd name="connsiteX21" fmla="*/ 296091 w 1319346"/>
              <a:gd name="connsiteY21" fmla="*/ 0 h 1987304"/>
              <a:gd name="connsiteX22" fmla="*/ 296091 w 1319346"/>
              <a:gd name="connsiteY22" fmla="*/ 1987304 h 1987304"/>
              <a:gd name="connsiteX23" fmla="*/ 204651 w 1319346"/>
              <a:gd name="connsiteY23" fmla="*/ 1987304 h 1987304"/>
              <a:gd name="connsiteX24" fmla="*/ 0 w 1319346"/>
              <a:gd name="connsiteY24" fmla="*/ 0 h 1987304"/>
              <a:gd name="connsiteX25" fmla="*/ 91440 w 1319346"/>
              <a:gd name="connsiteY25" fmla="*/ 0 h 1987304"/>
              <a:gd name="connsiteX26" fmla="*/ 91440 w 1319346"/>
              <a:gd name="connsiteY26" fmla="*/ 1987304 h 1987304"/>
              <a:gd name="connsiteX27" fmla="*/ 0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1227906" y="0"/>
                </a:moveTo>
                <a:lnTo>
                  <a:pt x="1319346" y="0"/>
                </a:lnTo>
                <a:lnTo>
                  <a:pt x="1319346" y="1987304"/>
                </a:lnTo>
                <a:lnTo>
                  <a:pt x="1227906" y="1987304"/>
                </a:lnTo>
                <a:close/>
                <a:moveTo>
                  <a:pt x="1023255" y="0"/>
                </a:moveTo>
                <a:lnTo>
                  <a:pt x="1114695" y="0"/>
                </a:lnTo>
                <a:lnTo>
                  <a:pt x="1114695" y="1987304"/>
                </a:lnTo>
                <a:lnTo>
                  <a:pt x="1023255" y="1987304"/>
                </a:lnTo>
                <a:close/>
                <a:moveTo>
                  <a:pt x="818604" y="0"/>
                </a:moveTo>
                <a:lnTo>
                  <a:pt x="910044" y="0"/>
                </a:lnTo>
                <a:lnTo>
                  <a:pt x="910044" y="1987304"/>
                </a:lnTo>
                <a:lnTo>
                  <a:pt x="818604" y="1987304"/>
                </a:lnTo>
                <a:close/>
                <a:moveTo>
                  <a:pt x="613953" y="0"/>
                </a:moveTo>
                <a:lnTo>
                  <a:pt x="705393" y="0"/>
                </a:lnTo>
                <a:lnTo>
                  <a:pt x="705393" y="1987304"/>
                </a:lnTo>
                <a:lnTo>
                  <a:pt x="613953" y="1987304"/>
                </a:lnTo>
                <a:close/>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path>
            </a:pathLst>
          </a:custGeom>
          <a:gradFill>
            <a:gsLst>
              <a:gs pos="0">
                <a:schemeClr val="accent3"/>
              </a:gs>
              <a:gs pos="100000">
                <a:schemeClr val="accent3">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6" name="矩形 1"/>
          <p:cNvSpPr/>
          <p:nvPr userDrawn="1">
            <p:custDataLst>
              <p:tags r:id="rId5"/>
            </p:custDataLst>
          </p:nvPr>
        </p:nvSpPr>
        <p:spPr>
          <a:xfrm>
            <a:off x="903605" y="962343"/>
            <a:ext cx="10384790" cy="4933315"/>
          </a:xfrm>
          <a:prstGeom prst="rect">
            <a:avLst/>
          </a:prstGeom>
          <a:ln>
            <a:noFill/>
          </a:ln>
          <a:effectLst>
            <a:outerShdw blurRad="4826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userDrawn="1">
            <p:custDataLst>
              <p:tags r:id="rId6"/>
            </p:custDataLst>
          </p:nvPr>
        </p:nvSpPr>
        <p:spPr>
          <a:xfrm>
            <a:off x="2560320" y="5319491"/>
            <a:ext cx="808890" cy="808890"/>
          </a:xfrm>
          <a:prstGeom prst="ellipse">
            <a:avLst/>
          </a:prstGeom>
          <a:gradFill>
            <a:gsLst>
              <a:gs pos="0">
                <a:schemeClr val="accent3"/>
              </a:gs>
              <a:gs pos="100000">
                <a:schemeClr val="accent3">
                  <a:alpha val="3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2" name="任意多边形: 形状 101"/>
          <p:cNvSpPr/>
          <p:nvPr userDrawn="1">
            <p:custDataLst>
              <p:tags r:id="rId7"/>
            </p:custDataLst>
          </p:nvPr>
        </p:nvSpPr>
        <p:spPr>
          <a:xfrm>
            <a:off x="10413194" y="4559512"/>
            <a:ext cx="876708" cy="383301"/>
          </a:xfrm>
          <a:custGeom>
            <a:avLst/>
            <a:gdLst>
              <a:gd name="connsiteX0" fmla="*/ 137943 w 2734281"/>
              <a:gd name="connsiteY0" fmla="*/ 919555 h 1195441"/>
              <a:gd name="connsiteX1" fmla="*/ 275886 w 2734281"/>
              <a:gd name="connsiteY1" fmla="*/ 1057498 h 1195441"/>
              <a:gd name="connsiteX2" fmla="*/ 137943 w 2734281"/>
              <a:gd name="connsiteY2" fmla="*/ 1195441 h 1195441"/>
              <a:gd name="connsiteX3" fmla="*/ 0 w 2734281"/>
              <a:gd name="connsiteY3" fmla="*/ 1057498 h 1195441"/>
              <a:gd name="connsiteX4" fmla="*/ 137943 w 2734281"/>
              <a:gd name="connsiteY4" fmla="*/ 919555 h 1195441"/>
              <a:gd name="connsiteX5" fmla="*/ 629622 w 2734281"/>
              <a:gd name="connsiteY5" fmla="*/ 919554 h 1195441"/>
              <a:gd name="connsiteX6" fmla="*/ 767565 w 2734281"/>
              <a:gd name="connsiteY6" fmla="*/ 1057497 h 1195441"/>
              <a:gd name="connsiteX7" fmla="*/ 629622 w 2734281"/>
              <a:gd name="connsiteY7" fmla="*/ 1195440 h 1195441"/>
              <a:gd name="connsiteX8" fmla="*/ 491679 w 2734281"/>
              <a:gd name="connsiteY8" fmla="*/ 1057497 h 1195441"/>
              <a:gd name="connsiteX9" fmla="*/ 629622 w 2734281"/>
              <a:gd name="connsiteY9" fmla="*/ 919554 h 1195441"/>
              <a:gd name="connsiteX10" fmla="*/ 1121301 w 2734281"/>
              <a:gd name="connsiteY10" fmla="*/ 919553 h 1195441"/>
              <a:gd name="connsiteX11" fmla="*/ 1259244 w 2734281"/>
              <a:gd name="connsiteY11" fmla="*/ 1057496 h 1195441"/>
              <a:gd name="connsiteX12" fmla="*/ 1121301 w 2734281"/>
              <a:gd name="connsiteY12" fmla="*/ 1195439 h 1195441"/>
              <a:gd name="connsiteX13" fmla="*/ 983358 w 2734281"/>
              <a:gd name="connsiteY13" fmla="*/ 1057496 h 1195441"/>
              <a:gd name="connsiteX14" fmla="*/ 1121301 w 2734281"/>
              <a:gd name="connsiteY14" fmla="*/ 919553 h 1195441"/>
              <a:gd name="connsiteX15" fmla="*/ 1612980 w 2734281"/>
              <a:gd name="connsiteY15" fmla="*/ 919552 h 1195441"/>
              <a:gd name="connsiteX16" fmla="*/ 1750923 w 2734281"/>
              <a:gd name="connsiteY16" fmla="*/ 1057495 h 1195441"/>
              <a:gd name="connsiteX17" fmla="*/ 1612980 w 2734281"/>
              <a:gd name="connsiteY17" fmla="*/ 1195438 h 1195441"/>
              <a:gd name="connsiteX18" fmla="*/ 1475037 w 2734281"/>
              <a:gd name="connsiteY18" fmla="*/ 1057495 h 1195441"/>
              <a:gd name="connsiteX19" fmla="*/ 1612980 w 2734281"/>
              <a:gd name="connsiteY19" fmla="*/ 919552 h 1195441"/>
              <a:gd name="connsiteX20" fmla="*/ 2104659 w 2734281"/>
              <a:gd name="connsiteY20" fmla="*/ 919551 h 1195441"/>
              <a:gd name="connsiteX21" fmla="*/ 2242602 w 2734281"/>
              <a:gd name="connsiteY21" fmla="*/ 1057494 h 1195441"/>
              <a:gd name="connsiteX22" fmla="*/ 2104659 w 2734281"/>
              <a:gd name="connsiteY22" fmla="*/ 1195437 h 1195441"/>
              <a:gd name="connsiteX23" fmla="*/ 1966716 w 2734281"/>
              <a:gd name="connsiteY23" fmla="*/ 1057494 h 1195441"/>
              <a:gd name="connsiteX24" fmla="*/ 2104659 w 2734281"/>
              <a:gd name="connsiteY24" fmla="*/ 919551 h 1195441"/>
              <a:gd name="connsiteX25" fmla="*/ 2596338 w 2734281"/>
              <a:gd name="connsiteY25" fmla="*/ 919550 h 1195441"/>
              <a:gd name="connsiteX26" fmla="*/ 2734281 w 2734281"/>
              <a:gd name="connsiteY26" fmla="*/ 1057493 h 1195441"/>
              <a:gd name="connsiteX27" fmla="*/ 2596338 w 2734281"/>
              <a:gd name="connsiteY27" fmla="*/ 1195436 h 1195441"/>
              <a:gd name="connsiteX28" fmla="*/ 2458395 w 2734281"/>
              <a:gd name="connsiteY28" fmla="*/ 1057493 h 1195441"/>
              <a:gd name="connsiteX29" fmla="*/ 2596338 w 2734281"/>
              <a:gd name="connsiteY29" fmla="*/ 919550 h 1195441"/>
              <a:gd name="connsiteX30" fmla="*/ 137943 w 2734281"/>
              <a:gd name="connsiteY30" fmla="*/ 459780 h 1195441"/>
              <a:gd name="connsiteX31" fmla="*/ 275886 w 2734281"/>
              <a:gd name="connsiteY31" fmla="*/ 597723 h 1195441"/>
              <a:gd name="connsiteX32" fmla="*/ 137943 w 2734281"/>
              <a:gd name="connsiteY32" fmla="*/ 735666 h 1195441"/>
              <a:gd name="connsiteX33" fmla="*/ 0 w 2734281"/>
              <a:gd name="connsiteY33" fmla="*/ 597723 h 1195441"/>
              <a:gd name="connsiteX34" fmla="*/ 137943 w 2734281"/>
              <a:gd name="connsiteY34" fmla="*/ 459780 h 1195441"/>
              <a:gd name="connsiteX35" fmla="*/ 629622 w 2734281"/>
              <a:gd name="connsiteY35" fmla="*/ 459779 h 1195441"/>
              <a:gd name="connsiteX36" fmla="*/ 767565 w 2734281"/>
              <a:gd name="connsiteY36" fmla="*/ 597722 h 1195441"/>
              <a:gd name="connsiteX37" fmla="*/ 629622 w 2734281"/>
              <a:gd name="connsiteY37" fmla="*/ 735665 h 1195441"/>
              <a:gd name="connsiteX38" fmla="*/ 491679 w 2734281"/>
              <a:gd name="connsiteY38" fmla="*/ 597722 h 1195441"/>
              <a:gd name="connsiteX39" fmla="*/ 629622 w 2734281"/>
              <a:gd name="connsiteY39" fmla="*/ 459779 h 1195441"/>
              <a:gd name="connsiteX40" fmla="*/ 1121301 w 2734281"/>
              <a:gd name="connsiteY40" fmla="*/ 459778 h 1195441"/>
              <a:gd name="connsiteX41" fmla="*/ 1259244 w 2734281"/>
              <a:gd name="connsiteY41" fmla="*/ 597721 h 1195441"/>
              <a:gd name="connsiteX42" fmla="*/ 1121301 w 2734281"/>
              <a:gd name="connsiteY42" fmla="*/ 735664 h 1195441"/>
              <a:gd name="connsiteX43" fmla="*/ 983358 w 2734281"/>
              <a:gd name="connsiteY43" fmla="*/ 597721 h 1195441"/>
              <a:gd name="connsiteX44" fmla="*/ 1121301 w 2734281"/>
              <a:gd name="connsiteY44" fmla="*/ 459778 h 1195441"/>
              <a:gd name="connsiteX45" fmla="*/ 1612980 w 2734281"/>
              <a:gd name="connsiteY45" fmla="*/ 459777 h 1195441"/>
              <a:gd name="connsiteX46" fmla="*/ 1750923 w 2734281"/>
              <a:gd name="connsiteY46" fmla="*/ 597720 h 1195441"/>
              <a:gd name="connsiteX47" fmla="*/ 1612980 w 2734281"/>
              <a:gd name="connsiteY47" fmla="*/ 735663 h 1195441"/>
              <a:gd name="connsiteX48" fmla="*/ 1475037 w 2734281"/>
              <a:gd name="connsiteY48" fmla="*/ 597720 h 1195441"/>
              <a:gd name="connsiteX49" fmla="*/ 1612980 w 2734281"/>
              <a:gd name="connsiteY49" fmla="*/ 459777 h 1195441"/>
              <a:gd name="connsiteX50" fmla="*/ 2104659 w 2734281"/>
              <a:gd name="connsiteY50" fmla="*/ 459776 h 1195441"/>
              <a:gd name="connsiteX51" fmla="*/ 2242602 w 2734281"/>
              <a:gd name="connsiteY51" fmla="*/ 597719 h 1195441"/>
              <a:gd name="connsiteX52" fmla="*/ 2104659 w 2734281"/>
              <a:gd name="connsiteY52" fmla="*/ 735662 h 1195441"/>
              <a:gd name="connsiteX53" fmla="*/ 1966716 w 2734281"/>
              <a:gd name="connsiteY53" fmla="*/ 597719 h 1195441"/>
              <a:gd name="connsiteX54" fmla="*/ 2104659 w 2734281"/>
              <a:gd name="connsiteY54" fmla="*/ 459776 h 1195441"/>
              <a:gd name="connsiteX55" fmla="*/ 2596338 w 2734281"/>
              <a:gd name="connsiteY55" fmla="*/ 459775 h 1195441"/>
              <a:gd name="connsiteX56" fmla="*/ 2734281 w 2734281"/>
              <a:gd name="connsiteY56" fmla="*/ 597718 h 1195441"/>
              <a:gd name="connsiteX57" fmla="*/ 2596338 w 2734281"/>
              <a:gd name="connsiteY57" fmla="*/ 735661 h 1195441"/>
              <a:gd name="connsiteX58" fmla="*/ 2458395 w 2734281"/>
              <a:gd name="connsiteY58" fmla="*/ 597718 h 1195441"/>
              <a:gd name="connsiteX59" fmla="*/ 2596338 w 2734281"/>
              <a:gd name="connsiteY59" fmla="*/ 459775 h 1195441"/>
              <a:gd name="connsiteX60" fmla="*/ 137943 w 2734281"/>
              <a:gd name="connsiteY60" fmla="*/ 5 h 1195441"/>
              <a:gd name="connsiteX61" fmla="*/ 275886 w 2734281"/>
              <a:gd name="connsiteY61" fmla="*/ 137948 h 1195441"/>
              <a:gd name="connsiteX62" fmla="*/ 137943 w 2734281"/>
              <a:gd name="connsiteY62" fmla="*/ 275891 h 1195441"/>
              <a:gd name="connsiteX63" fmla="*/ 0 w 2734281"/>
              <a:gd name="connsiteY63" fmla="*/ 137948 h 1195441"/>
              <a:gd name="connsiteX64" fmla="*/ 137943 w 2734281"/>
              <a:gd name="connsiteY64" fmla="*/ 5 h 1195441"/>
              <a:gd name="connsiteX65" fmla="*/ 629622 w 2734281"/>
              <a:gd name="connsiteY65" fmla="*/ 4 h 1195441"/>
              <a:gd name="connsiteX66" fmla="*/ 767565 w 2734281"/>
              <a:gd name="connsiteY66" fmla="*/ 137947 h 1195441"/>
              <a:gd name="connsiteX67" fmla="*/ 629622 w 2734281"/>
              <a:gd name="connsiteY67" fmla="*/ 275890 h 1195441"/>
              <a:gd name="connsiteX68" fmla="*/ 491679 w 2734281"/>
              <a:gd name="connsiteY68" fmla="*/ 137947 h 1195441"/>
              <a:gd name="connsiteX69" fmla="*/ 629622 w 2734281"/>
              <a:gd name="connsiteY69" fmla="*/ 4 h 1195441"/>
              <a:gd name="connsiteX70" fmla="*/ 1121301 w 2734281"/>
              <a:gd name="connsiteY70" fmla="*/ 3 h 1195441"/>
              <a:gd name="connsiteX71" fmla="*/ 1259244 w 2734281"/>
              <a:gd name="connsiteY71" fmla="*/ 137946 h 1195441"/>
              <a:gd name="connsiteX72" fmla="*/ 1121301 w 2734281"/>
              <a:gd name="connsiteY72" fmla="*/ 275889 h 1195441"/>
              <a:gd name="connsiteX73" fmla="*/ 983358 w 2734281"/>
              <a:gd name="connsiteY73" fmla="*/ 137946 h 1195441"/>
              <a:gd name="connsiteX74" fmla="*/ 1121301 w 2734281"/>
              <a:gd name="connsiteY74" fmla="*/ 3 h 1195441"/>
              <a:gd name="connsiteX75" fmla="*/ 1612980 w 2734281"/>
              <a:gd name="connsiteY75" fmla="*/ 2 h 1195441"/>
              <a:gd name="connsiteX76" fmla="*/ 1750923 w 2734281"/>
              <a:gd name="connsiteY76" fmla="*/ 137945 h 1195441"/>
              <a:gd name="connsiteX77" fmla="*/ 1612980 w 2734281"/>
              <a:gd name="connsiteY77" fmla="*/ 275888 h 1195441"/>
              <a:gd name="connsiteX78" fmla="*/ 1475037 w 2734281"/>
              <a:gd name="connsiteY78" fmla="*/ 137945 h 1195441"/>
              <a:gd name="connsiteX79" fmla="*/ 1612980 w 2734281"/>
              <a:gd name="connsiteY79" fmla="*/ 2 h 1195441"/>
              <a:gd name="connsiteX80" fmla="*/ 2104659 w 2734281"/>
              <a:gd name="connsiteY80" fmla="*/ 1 h 1195441"/>
              <a:gd name="connsiteX81" fmla="*/ 2242602 w 2734281"/>
              <a:gd name="connsiteY81" fmla="*/ 137944 h 1195441"/>
              <a:gd name="connsiteX82" fmla="*/ 2104659 w 2734281"/>
              <a:gd name="connsiteY82" fmla="*/ 275887 h 1195441"/>
              <a:gd name="connsiteX83" fmla="*/ 1966716 w 2734281"/>
              <a:gd name="connsiteY83" fmla="*/ 137944 h 1195441"/>
              <a:gd name="connsiteX84" fmla="*/ 2104659 w 2734281"/>
              <a:gd name="connsiteY84" fmla="*/ 1 h 1195441"/>
              <a:gd name="connsiteX85" fmla="*/ 2596338 w 2734281"/>
              <a:gd name="connsiteY85" fmla="*/ 0 h 1195441"/>
              <a:gd name="connsiteX86" fmla="*/ 2734281 w 2734281"/>
              <a:gd name="connsiteY86" fmla="*/ 137943 h 1195441"/>
              <a:gd name="connsiteX87" fmla="*/ 2596338 w 2734281"/>
              <a:gd name="connsiteY87" fmla="*/ 275886 h 1195441"/>
              <a:gd name="connsiteX88" fmla="*/ 2458395 w 2734281"/>
              <a:gd name="connsiteY88" fmla="*/ 137943 h 1195441"/>
              <a:gd name="connsiteX89" fmla="*/ 2596338 w 2734281"/>
              <a:gd name="connsiteY89" fmla="*/ 0 h 119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34281" h="1195441">
                <a:moveTo>
                  <a:pt x="137943" y="919555"/>
                </a:moveTo>
                <a:cubicBezTo>
                  <a:pt x="214127" y="919555"/>
                  <a:pt x="275886" y="981314"/>
                  <a:pt x="275886" y="1057498"/>
                </a:cubicBezTo>
                <a:cubicBezTo>
                  <a:pt x="275886" y="1133682"/>
                  <a:pt x="214127" y="1195441"/>
                  <a:pt x="137943" y="1195441"/>
                </a:cubicBezTo>
                <a:cubicBezTo>
                  <a:pt x="61759" y="1195441"/>
                  <a:pt x="0" y="1133682"/>
                  <a:pt x="0" y="1057498"/>
                </a:cubicBezTo>
                <a:cubicBezTo>
                  <a:pt x="0" y="981314"/>
                  <a:pt x="61759" y="919555"/>
                  <a:pt x="137943" y="919555"/>
                </a:cubicBezTo>
                <a:close/>
                <a:moveTo>
                  <a:pt x="629622" y="919554"/>
                </a:moveTo>
                <a:cubicBezTo>
                  <a:pt x="705806" y="919554"/>
                  <a:pt x="767565" y="981313"/>
                  <a:pt x="767565" y="1057497"/>
                </a:cubicBezTo>
                <a:cubicBezTo>
                  <a:pt x="767565" y="1133681"/>
                  <a:pt x="705806" y="1195440"/>
                  <a:pt x="629622" y="1195440"/>
                </a:cubicBezTo>
                <a:cubicBezTo>
                  <a:pt x="553438" y="1195440"/>
                  <a:pt x="491679" y="1133681"/>
                  <a:pt x="491679" y="1057497"/>
                </a:cubicBezTo>
                <a:cubicBezTo>
                  <a:pt x="491679" y="981313"/>
                  <a:pt x="553438" y="919554"/>
                  <a:pt x="629622" y="919554"/>
                </a:cubicBezTo>
                <a:close/>
                <a:moveTo>
                  <a:pt x="1121301" y="919553"/>
                </a:moveTo>
                <a:cubicBezTo>
                  <a:pt x="1197485" y="919553"/>
                  <a:pt x="1259244" y="981312"/>
                  <a:pt x="1259244" y="1057496"/>
                </a:cubicBezTo>
                <a:cubicBezTo>
                  <a:pt x="1259244" y="1133680"/>
                  <a:pt x="1197485" y="1195439"/>
                  <a:pt x="1121301" y="1195439"/>
                </a:cubicBezTo>
                <a:cubicBezTo>
                  <a:pt x="1045117" y="1195439"/>
                  <a:pt x="983358" y="1133680"/>
                  <a:pt x="983358" y="1057496"/>
                </a:cubicBezTo>
                <a:cubicBezTo>
                  <a:pt x="983358" y="981312"/>
                  <a:pt x="1045117" y="919553"/>
                  <a:pt x="1121301" y="919553"/>
                </a:cubicBezTo>
                <a:close/>
                <a:moveTo>
                  <a:pt x="1612980" y="919552"/>
                </a:moveTo>
                <a:cubicBezTo>
                  <a:pt x="1689164" y="919552"/>
                  <a:pt x="1750923" y="981311"/>
                  <a:pt x="1750923" y="1057495"/>
                </a:cubicBezTo>
                <a:cubicBezTo>
                  <a:pt x="1750923" y="1133679"/>
                  <a:pt x="1689164" y="1195438"/>
                  <a:pt x="1612980" y="1195438"/>
                </a:cubicBezTo>
                <a:cubicBezTo>
                  <a:pt x="1536796" y="1195438"/>
                  <a:pt x="1475037" y="1133679"/>
                  <a:pt x="1475037" y="1057495"/>
                </a:cubicBezTo>
                <a:cubicBezTo>
                  <a:pt x="1475037" y="981311"/>
                  <a:pt x="1536796" y="919552"/>
                  <a:pt x="1612980" y="919552"/>
                </a:cubicBezTo>
                <a:close/>
                <a:moveTo>
                  <a:pt x="2104659" y="919551"/>
                </a:moveTo>
                <a:cubicBezTo>
                  <a:pt x="2180843" y="919551"/>
                  <a:pt x="2242602" y="981310"/>
                  <a:pt x="2242602" y="1057494"/>
                </a:cubicBezTo>
                <a:cubicBezTo>
                  <a:pt x="2242602" y="1133678"/>
                  <a:pt x="2180843" y="1195437"/>
                  <a:pt x="2104659" y="1195437"/>
                </a:cubicBezTo>
                <a:cubicBezTo>
                  <a:pt x="2028475" y="1195437"/>
                  <a:pt x="1966716" y="1133678"/>
                  <a:pt x="1966716" y="1057494"/>
                </a:cubicBezTo>
                <a:cubicBezTo>
                  <a:pt x="1966716" y="981310"/>
                  <a:pt x="2028475" y="919551"/>
                  <a:pt x="2104659" y="919551"/>
                </a:cubicBezTo>
                <a:close/>
                <a:moveTo>
                  <a:pt x="2596338" y="919550"/>
                </a:moveTo>
                <a:cubicBezTo>
                  <a:pt x="2672522" y="919550"/>
                  <a:pt x="2734281" y="981309"/>
                  <a:pt x="2734281" y="1057493"/>
                </a:cubicBezTo>
                <a:cubicBezTo>
                  <a:pt x="2734281" y="1133677"/>
                  <a:pt x="2672522" y="1195436"/>
                  <a:pt x="2596338" y="1195436"/>
                </a:cubicBezTo>
                <a:cubicBezTo>
                  <a:pt x="2520154" y="1195436"/>
                  <a:pt x="2458395" y="1133677"/>
                  <a:pt x="2458395" y="1057493"/>
                </a:cubicBezTo>
                <a:cubicBezTo>
                  <a:pt x="2458395" y="981309"/>
                  <a:pt x="2520154" y="919550"/>
                  <a:pt x="2596338" y="919550"/>
                </a:cubicBezTo>
                <a:close/>
                <a:moveTo>
                  <a:pt x="137943" y="459780"/>
                </a:moveTo>
                <a:cubicBezTo>
                  <a:pt x="214127" y="459780"/>
                  <a:pt x="275886" y="521539"/>
                  <a:pt x="275886" y="597723"/>
                </a:cubicBezTo>
                <a:cubicBezTo>
                  <a:pt x="275886" y="673907"/>
                  <a:pt x="214127" y="735666"/>
                  <a:pt x="137943" y="735666"/>
                </a:cubicBezTo>
                <a:cubicBezTo>
                  <a:pt x="61759" y="735666"/>
                  <a:pt x="0" y="673907"/>
                  <a:pt x="0" y="597723"/>
                </a:cubicBezTo>
                <a:cubicBezTo>
                  <a:pt x="0" y="521539"/>
                  <a:pt x="61759" y="459780"/>
                  <a:pt x="137943" y="459780"/>
                </a:cubicBezTo>
                <a:close/>
                <a:moveTo>
                  <a:pt x="629622" y="459779"/>
                </a:moveTo>
                <a:cubicBezTo>
                  <a:pt x="705806" y="459779"/>
                  <a:pt x="767565" y="521538"/>
                  <a:pt x="767565" y="597722"/>
                </a:cubicBezTo>
                <a:cubicBezTo>
                  <a:pt x="767565" y="673906"/>
                  <a:pt x="705806" y="735665"/>
                  <a:pt x="629622" y="735665"/>
                </a:cubicBezTo>
                <a:cubicBezTo>
                  <a:pt x="553438" y="735665"/>
                  <a:pt x="491679" y="673906"/>
                  <a:pt x="491679" y="597722"/>
                </a:cubicBezTo>
                <a:cubicBezTo>
                  <a:pt x="491679" y="521538"/>
                  <a:pt x="553438" y="459779"/>
                  <a:pt x="629622" y="459779"/>
                </a:cubicBezTo>
                <a:close/>
                <a:moveTo>
                  <a:pt x="1121301" y="459778"/>
                </a:moveTo>
                <a:cubicBezTo>
                  <a:pt x="1197485" y="459778"/>
                  <a:pt x="1259244" y="521537"/>
                  <a:pt x="1259244" y="597721"/>
                </a:cubicBezTo>
                <a:cubicBezTo>
                  <a:pt x="1259244" y="673905"/>
                  <a:pt x="1197485" y="735664"/>
                  <a:pt x="1121301" y="735664"/>
                </a:cubicBezTo>
                <a:cubicBezTo>
                  <a:pt x="1045117" y="735664"/>
                  <a:pt x="983358" y="673905"/>
                  <a:pt x="983358" y="597721"/>
                </a:cubicBezTo>
                <a:cubicBezTo>
                  <a:pt x="983358" y="521537"/>
                  <a:pt x="1045117" y="459778"/>
                  <a:pt x="1121301" y="459778"/>
                </a:cubicBezTo>
                <a:close/>
                <a:moveTo>
                  <a:pt x="1612980" y="459777"/>
                </a:moveTo>
                <a:cubicBezTo>
                  <a:pt x="1689164" y="459777"/>
                  <a:pt x="1750923" y="521536"/>
                  <a:pt x="1750923" y="597720"/>
                </a:cubicBezTo>
                <a:cubicBezTo>
                  <a:pt x="1750923" y="673904"/>
                  <a:pt x="1689164" y="735663"/>
                  <a:pt x="1612980" y="735663"/>
                </a:cubicBezTo>
                <a:cubicBezTo>
                  <a:pt x="1536796" y="735663"/>
                  <a:pt x="1475037" y="673904"/>
                  <a:pt x="1475037" y="597720"/>
                </a:cubicBezTo>
                <a:cubicBezTo>
                  <a:pt x="1475037" y="521536"/>
                  <a:pt x="1536796" y="459777"/>
                  <a:pt x="1612980" y="459777"/>
                </a:cubicBezTo>
                <a:close/>
                <a:moveTo>
                  <a:pt x="2104659" y="459776"/>
                </a:moveTo>
                <a:cubicBezTo>
                  <a:pt x="2180843" y="459776"/>
                  <a:pt x="2242602" y="521535"/>
                  <a:pt x="2242602" y="597719"/>
                </a:cubicBezTo>
                <a:cubicBezTo>
                  <a:pt x="2242602" y="673903"/>
                  <a:pt x="2180843" y="735662"/>
                  <a:pt x="2104659" y="735662"/>
                </a:cubicBezTo>
                <a:cubicBezTo>
                  <a:pt x="2028475" y="735662"/>
                  <a:pt x="1966716" y="673903"/>
                  <a:pt x="1966716" y="597719"/>
                </a:cubicBezTo>
                <a:cubicBezTo>
                  <a:pt x="1966716" y="521535"/>
                  <a:pt x="2028475" y="459776"/>
                  <a:pt x="2104659" y="459776"/>
                </a:cubicBezTo>
                <a:close/>
                <a:moveTo>
                  <a:pt x="2596338" y="459775"/>
                </a:moveTo>
                <a:cubicBezTo>
                  <a:pt x="2672522" y="459775"/>
                  <a:pt x="2734281" y="521534"/>
                  <a:pt x="2734281" y="597718"/>
                </a:cubicBezTo>
                <a:cubicBezTo>
                  <a:pt x="2734281" y="673902"/>
                  <a:pt x="2672522" y="735661"/>
                  <a:pt x="2596338" y="735661"/>
                </a:cubicBezTo>
                <a:cubicBezTo>
                  <a:pt x="2520154" y="735661"/>
                  <a:pt x="2458395" y="673902"/>
                  <a:pt x="2458395" y="597718"/>
                </a:cubicBezTo>
                <a:cubicBezTo>
                  <a:pt x="2458395" y="521534"/>
                  <a:pt x="2520154" y="459775"/>
                  <a:pt x="2596338" y="459775"/>
                </a:cubicBezTo>
                <a:close/>
                <a:moveTo>
                  <a:pt x="137943" y="5"/>
                </a:moveTo>
                <a:cubicBezTo>
                  <a:pt x="214127" y="5"/>
                  <a:pt x="275886" y="61764"/>
                  <a:pt x="275886" y="137948"/>
                </a:cubicBezTo>
                <a:cubicBezTo>
                  <a:pt x="275886" y="214132"/>
                  <a:pt x="214127" y="275891"/>
                  <a:pt x="137943" y="275891"/>
                </a:cubicBezTo>
                <a:cubicBezTo>
                  <a:pt x="61759" y="275891"/>
                  <a:pt x="0" y="214132"/>
                  <a:pt x="0" y="137948"/>
                </a:cubicBezTo>
                <a:cubicBezTo>
                  <a:pt x="0" y="61764"/>
                  <a:pt x="61759" y="5"/>
                  <a:pt x="137943" y="5"/>
                </a:cubicBezTo>
                <a:close/>
                <a:moveTo>
                  <a:pt x="629622" y="4"/>
                </a:moveTo>
                <a:cubicBezTo>
                  <a:pt x="705806" y="4"/>
                  <a:pt x="767565" y="61763"/>
                  <a:pt x="767565" y="137947"/>
                </a:cubicBezTo>
                <a:cubicBezTo>
                  <a:pt x="767565" y="214131"/>
                  <a:pt x="705806" y="275890"/>
                  <a:pt x="629622" y="275890"/>
                </a:cubicBezTo>
                <a:cubicBezTo>
                  <a:pt x="553438" y="275890"/>
                  <a:pt x="491679" y="214131"/>
                  <a:pt x="491679" y="137947"/>
                </a:cubicBezTo>
                <a:cubicBezTo>
                  <a:pt x="491679" y="61763"/>
                  <a:pt x="553438" y="4"/>
                  <a:pt x="629622" y="4"/>
                </a:cubicBezTo>
                <a:close/>
                <a:moveTo>
                  <a:pt x="1121301" y="3"/>
                </a:moveTo>
                <a:cubicBezTo>
                  <a:pt x="1197485" y="3"/>
                  <a:pt x="1259244" y="61762"/>
                  <a:pt x="1259244" y="137946"/>
                </a:cubicBezTo>
                <a:cubicBezTo>
                  <a:pt x="1259244" y="214130"/>
                  <a:pt x="1197485" y="275889"/>
                  <a:pt x="1121301" y="275889"/>
                </a:cubicBezTo>
                <a:cubicBezTo>
                  <a:pt x="1045117" y="275889"/>
                  <a:pt x="983358" y="214130"/>
                  <a:pt x="983358" y="137946"/>
                </a:cubicBezTo>
                <a:cubicBezTo>
                  <a:pt x="983358" y="61762"/>
                  <a:pt x="1045117" y="3"/>
                  <a:pt x="1121301" y="3"/>
                </a:cubicBezTo>
                <a:close/>
                <a:moveTo>
                  <a:pt x="1612980" y="2"/>
                </a:moveTo>
                <a:cubicBezTo>
                  <a:pt x="1689164" y="2"/>
                  <a:pt x="1750923" y="61761"/>
                  <a:pt x="1750923" y="137945"/>
                </a:cubicBezTo>
                <a:cubicBezTo>
                  <a:pt x="1750923" y="214129"/>
                  <a:pt x="1689164" y="275888"/>
                  <a:pt x="1612980" y="275888"/>
                </a:cubicBezTo>
                <a:cubicBezTo>
                  <a:pt x="1536796" y="275888"/>
                  <a:pt x="1475037" y="214129"/>
                  <a:pt x="1475037" y="137945"/>
                </a:cubicBezTo>
                <a:cubicBezTo>
                  <a:pt x="1475037" y="61761"/>
                  <a:pt x="1536796" y="2"/>
                  <a:pt x="1612980" y="2"/>
                </a:cubicBezTo>
                <a:close/>
                <a:moveTo>
                  <a:pt x="2104659" y="1"/>
                </a:moveTo>
                <a:cubicBezTo>
                  <a:pt x="2180843" y="1"/>
                  <a:pt x="2242602" y="61760"/>
                  <a:pt x="2242602" y="137944"/>
                </a:cubicBezTo>
                <a:cubicBezTo>
                  <a:pt x="2242602" y="214128"/>
                  <a:pt x="2180843" y="275887"/>
                  <a:pt x="2104659" y="275887"/>
                </a:cubicBezTo>
                <a:cubicBezTo>
                  <a:pt x="2028475" y="275887"/>
                  <a:pt x="1966716" y="214128"/>
                  <a:pt x="1966716" y="137944"/>
                </a:cubicBezTo>
                <a:cubicBezTo>
                  <a:pt x="1966716" y="61760"/>
                  <a:pt x="2028475" y="1"/>
                  <a:pt x="2104659" y="1"/>
                </a:cubicBezTo>
                <a:close/>
                <a:moveTo>
                  <a:pt x="2596338" y="0"/>
                </a:moveTo>
                <a:cubicBezTo>
                  <a:pt x="2672522" y="0"/>
                  <a:pt x="2734281" y="61759"/>
                  <a:pt x="2734281" y="137943"/>
                </a:cubicBezTo>
                <a:cubicBezTo>
                  <a:pt x="2734281" y="214127"/>
                  <a:pt x="2672522" y="275886"/>
                  <a:pt x="2596338" y="275886"/>
                </a:cubicBezTo>
                <a:cubicBezTo>
                  <a:pt x="2520154" y="275886"/>
                  <a:pt x="2458395" y="214127"/>
                  <a:pt x="2458395" y="137943"/>
                </a:cubicBezTo>
                <a:cubicBezTo>
                  <a:pt x="2458395" y="61759"/>
                  <a:pt x="2520154" y="0"/>
                  <a:pt x="2596338" y="0"/>
                </a:cubicBezTo>
                <a:close/>
              </a:path>
            </a:pathLst>
          </a:custGeom>
          <a:gradFill flip="none" rotWithShape="1">
            <a:gsLst>
              <a:gs pos="0">
                <a:schemeClr val="accent3"/>
              </a:gs>
              <a:gs pos="100000">
                <a:schemeClr val="accent3">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3" name="任意多边形: 形状 102"/>
          <p:cNvSpPr/>
          <p:nvPr userDrawn="1">
            <p:custDataLst>
              <p:tags r:id="rId8"/>
            </p:custDataLst>
          </p:nvPr>
        </p:nvSpPr>
        <p:spPr>
          <a:xfrm>
            <a:off x="8040764" y="1073844"/>
            <a:ext cx="876708" cy="383301"/>
          </a:xfrm>
          <a:custGeom>
            <a:avLst/>
            <a:gdLst>
              <a:gd name="connsiteX0" fmla="*/ 137943 w 2734281"/>
              <a:gd name="connsiteY0" fmla="*/ 919555 h 1195441"/>
              <a:gd name="connsiteX1" fmla="*/ 275886 w 2734281"/>
              <a:gd name="connsiteY1" fmla="*/ 1057498 h 1195441"/>
              <a:gd name="connsiteX2" fmla="*/ 137943 w 2734281"/>
              <a:gd name="connsiteY2" fmla="*/ 1195441 h 1195441"/>
              <a:gd name="connsiteX3" fmla="*/ 0 w 2734281"/>
              <a:gd name="connsiteY3" fmla="*/ 1057498 h 1195441"/>
              <a:gd name="connsiteX4" fmla="*/ 137943 w 2734281"/>
              <a:gd name="connsiteY4" fmla="*/ 919555 h 1195441"/>
              <a:gd name="connsiteX5" fmla="*/ 629622 w 2734281"/>
              <a:gd name="connsiteY5" fmla="*/ 919554 h 1195441"/>
              <a:gd name="connsiteX6" fmla="*/ 767565 w 2734281"/>
              <a:gd name="connsiteY6" fmla="*/ 1057497 h 1195441"/>
              <a:gd name="connsiteX7" fmla="*/ 629622 w 2734281"/>
              <a:gd name="connsiteY7" fmla="*/ 1195440 h 1195441"/>
              <a:gd name="connsiteX8" fmla="*/ 491679 w 2734281"/>
              <a:gd name="connsiteY8" fmla="*/ 1057497 h 1195441"/>
              <a:gd name="connsiteX9" fmla="*/ 629622 w 2734281"/>
              <a:gd name="connsiteY9" fmla="*/ 919554 h 1195441"/>
              <a:gd name="connsiteX10" fmla="*/ 1121301 w 2734281"/>
              <a:gd name="connsiteY10" fmla="*/ 919553 h 1195441"/>
              <a:gd name="connsiteX11" fmla="*/ 1259244 w 2734281"/>
              <a:gd name="connsiteY11" fmla="*/ 1057496 h 1195441"/>
              <a:gd name="connsiteX12" fmla="*/ 1121301 w 2734281"/>
              <a:gd name="connsiteY12" fmla="*/ 1195439 h 1195441"/>
              <a:gd name="connsiteX13" fmla="*/ 983358 w 2734281"/>
              <a:gd name="connsiteY13" fmla="*/ 1057496 h 1195441"/>
              <a:gd name="connsiteX14" fmla="*/ 1121301 w 2734281"/>
              <a:gd name="connsiteY14" fmla="*/ 919553 h 1195441"/>
              <a:gd name="connsiteX15" fmla="*/ 1612980 w 2734281"/>
              <a:gd name="connsiteY15" fmla="*/ 919552 h 1195441"/>
              <a:gd name="connsiteX16" fmla="*/ 1750923 w 2734281"/>
              <a:gd name="connsiteY16" fmla="*/ 1057495 h 1195441"/>
              <a:gd name="connsiteX17" fmla="*/ 1612980 w 2734281"/>
              <a:gd name="connsiteY17" fmla="*/ 1195438 h 1195441"/>
              <a:gd name="connsiteX18" fmla="*/ 1475037 w 2734281"/>
              <a:gd name="connsiteY18" fmla="*/ 1057495 h 1195441"/>
              <a:gd name="connsiteX19" fmla="*/ 1612980 w 2734281"/>
              <a:gd name="connsiteY19" fmla="*/ 919552 h 1195441"/>
              <a:gd name="connsiteX20" fmla="*/ 2104659 w 2734281"/>
              <a:gd name="connsiteY20" fmla="*/ 919551 h 1195441"/>
              <a:gd name="connsiteX21" fmla="*/ 2242602 w 2734281"/>
              <a:gd name="connsiteY21" fmla="*/ 1057494 h 1195441"/>
              <a:gd name="connsiteX22" fmla="*/ 2104659 w 2734281"/>
              <a:gd name="connsiteY22" fmla="*/ 1195437 h 1195441"/>
              <a:gd name="connsiteX23" fmla="*/ 1966716 w 2734281"/>
              <a:gd name="connsiteY23" fmla="*/ 1057494 h 1195441"/>
              <a:gd name="connsiteX24" fmla="*/ 2104659 w 2734281"/>
              <a:gd name="connsiteY24" fmla="*/ 919551 h 1195441"/>
              <a:gd name="connsiteX25" fmla="*/ 2596338 w 2734281"/>
              <a:gd name="connsiteY25" fmla="*/ 919550 h 1195441"/>
              <a:gd name="connsiteX26" fmla="*/ 2734281 w 2734281"/>
              <a:gd name="connsiteY26" fmla="*/ 1057493 h 1195441"/>
              <a:gd name="connsiteX27" fmla="*/ 2596338 w 2734281"/>
              <a:gd name="connsiteY27" fmla="*/ 1195436 h 1195441"/>
              <a:gd name="connsiteX28" fmla="*/ 2458395 w 2734281"/>
              <a:gd name="connsiteY28" fmla="*/ 1057493 h 1195441"/>
              <a:gd name="connsiteX29" fmla="*/ 2596338 w 2734281"/>
              <a:gd name="connsiteY29" fmla="*/ 919550 h 1195441"/>
              <a:gd name="connsiteX30" fmla="*/ 137943 w 2734281"/>
              <a:gd name="connsiteY30" fmla="*/ 459780 h 1195441"/>
              <a:gd name="connsiteX31" fmla="*/ 275886 w 2734281"/>
              <a:gd name="connsiteY31" fmla="*/ 597723 h 1195441"/>
              <a:gd name="connsiteX32" fmla="*/ 137943 w 2734281"/>
              <a:gd name="connsiteY32" fmla="*/ 735666 h 1195441"/>
              <a:gd name="connsiteX33" fmla="*/ 0 w 2734281"/>
              <a:gd name="connsiteY33" fmla="*/ 597723 h 1195441"/>
              <a:gd name="connsiteX34" fmla="*/ 137943 w 2734281"/>
              <a:gd name="connsiteY34" fmla="*/ 459780 h 1195441"/>
              <a:gd name="connsiteX35" fmla="*/ 629622 w 2734281"/>
              <a:gd name="connsiteY35" fmla="*/ 459779 h 1195441"/>
              <a:gd name="connsiteX36" fmla="*/ 767565 w 2734281"/>
              <a:gd name="connsiteY36" fmla="*/ 597722 h 1195441"/>
              <a:gd name="connsiteX37" fmla="*/ 629622 w 2734281"/>
              <a:gd name="connsiteY37" fmla="*/ 735665 h 1195441"/>
              <a:gd name="connsiteX38" fmla="*/ 491679 w 2734281"/>
              <a:gd name="connsiteY38" fmla="*/ 597722 h 1195441"/>
              <a:gd name="connsiteX39" fmla="*/ 629622 w 2734281"/>
              <a:gd name="connsiteY39" fmla="*/ 459779 h 1195441"/>
              <a:gd name="connsiteX40" fmla="*/ 1121301 w 2734281"/>
              <a:gd name="connsiteY40" fmla="*/ 459778 h 1195441"/>
              <a:gd name="connsiteX41" fmla="*/ 1259244 w 2734281"/>
              <a:gd name="connsiteY41" fmla="*/ 597721 h 1195441"/>
              <a:gd name="connsiteX42" fmla="*/ 1121301 w 2734281"/>
              <a:gd name="connsiteY42" fmla="*/ 735664 h 1195441"/>
              <a:gd name="connsiteX43" fmla="*/ 983358 w 2734281"/>
              <a:gd name="connsiteY43" fmla="*/ 597721 h 1195441"/>
              <a:gd name="connsiteX44" fmla="*/ 1121301 w 2734281"/>
              <a:gd name="connsiteY44" fmla="*/ 459778 h 1195441"/>
              <a:gd name="connsiteX45" fmla="*/ 1612980 w 2734281"/>
              <a:gd name="connsiteY45" fmla="*/ 459777 h 1195441"/>
              <a:gd name="connsiteX46" fmla="*/ 1750923 w 2734281"/>
              <a:gd name="connsiteY46" fmla="*/ 597720 h 1195441"/>
              <a:gd name="connsiteX47" fmla="*/ 1612980 w 2734281"/>
              <a:gd name="connsiteY47" fmla="*/ 735663 h 1195441"/>
              <a:gd name="connsiteX48" fmla="*/ 1475037 w 2734281"/>
              <a:gd name="connsiteY48" fmla="*/ 597720 h 1195441"/>
              <a:gd name="connsiteX49" fmla="*/ 1612980 w 2734281"/>
              <a:gd name="connsiteY49" fmla="*/ 459777 h 1195441"/>
              <a:gd name="connsiteX50" fmla="*/ 2104659 w 2734281"/>
              <a:gd name="connsiteY50" fmla="*/ 459776 h 1195441"/>
              <a:gd name="connsiteX51" fmla="*/ 2242602 w 2734281"/>
              <a:gd name="connsiteY51" fmla="*/ 597719 h 1195441"/>
              <a:gd name="connsiteX52" fmla="*/ 2104659 w 2734281"/>
              <a:gd name="connsiteY52" fmla="*/ 735662 h 1195441"/>
              <a:gd name="connsiteX53" fmla="*/ 1966716 w 2734281"/>
              <a:gd name="connsiteY53" fmla="*/ 597719 h 1195441"/>
              <a:gd name="connsiteX54" fmla="*/ 2104659 w 2734281"/>
              <a:gd name="connsiteY54" fmla="*/ 459776 h 1195441"/>
              <a:gd name="connsiteX55" fmla="*/ 2596338 w 2734281"/>
              <a:gd name="connsiteY55" fmla="*/ 459775 h 1195441"/>
              <a:gd name="connsiteX56" fmla="*/ 2734281 w 2734281"/>
              <a:gd name="connsiteY56" fmla="*/ 597718 h 1195441"/>
              <a:gd name="connsiteX57" fmla="*/ 2596338 w 2734281"/>
              <a:gd name="connsiteY57" fmla="*/ 735661 h 1195441"/>
              <a:gd name="connsiteX58" fmla="*/ 2458395 w 2734281"/>
              <a:gd name="connsiteY58" fmla="*/ 597718 h 1195441"/>
              <a:gd name="connsiteX59" fmla="*/ 2596338 w 2734281"/>
              <a:gd name="connsiteY59" fmla="*/ 459775 h 1195441"/>
              <a:gd name="connsiteX60" fmla="*/ 137943 w 2734281"/>
              <a:gd name="connsiteY60" fmla="*/ 5 h 1195441"/>
              <a:gd name="connsiteX61" fmla="*/ 275886 w 2734281"/>
              <a:gd name="connsiteY61" fmla="*/ 137948 h 1195441"/>
              <a:gd name="connsiteX62" fmla="*/ 137943 w 2734281"/>
              <a:gd name="connsiteY62" fmla="*/ 275891 h 1195441"/>
              <a:gd name="connsiteX63" fmla="*/ 0 w 2734281"/>
              <a:gd name="connsiteY63" fmla="*/ 137948 h 1195441"/>
              <a:gd name="connsiteX64" fmla="*/ 137943 w 2734281"/>
              <a:gd name="connsiteY64" fmla="*/ 5 h 1195441"/>
              <a:gd name="connsiteX65" fmla="*/ 629622 w 2734281"/>
              <a:gd name="connsiteY65" fmla="*/ 4 h 1195441"/>
              <a:gd name="connsiteX66" fmla="*/ 767565 w 2734281"/>
              <a:gd name="connsiteY66" fmla="*/ 137947 h 1195441"/>
              <a:gd name="connsiteX67" fmla="*/ 629622 w 2734281"/>
              <a:gd name="connsiteY67" fmla="*/ 275890 h 1195441"/>
              <a:gd name="connsiteX68" fmla="*/ 491679 w 2734281"/>
              <a:gd name="connsiteY68" fmla="*/ 137947 h 1195441"/>
              <a:gd name="connsiteX69" fmla="*/ 629622 w 2734281"/>
              <a:gd name="connsiteY69" fmla="*/ 4 h 1195441"/>
              <a:gd name="connsiteX70" fmla="*/ 1121301 w 2734281"/>
              <a:gd name="connsiteY70" fmla="*/ 3 h 1195441"/>
              <a:gd name="connsiteX71" fmla="*/ 1259244 w 2734281"/>
              <a:gd name="connsiteY71" fmla="*/ 137946 h 1195441"/>
              <a:gd name="connsiteX72" fmla="*/ 1121301 w 2734281"/>
              <a:gd name="connsiteY72" fmla="*/ 275889 h 1195441"/>
              <a:gd name="connsiteX73" fmla="*/ 983358 w 2734281"/>
              <a:gd name="connsiteY73" fmla="*/ 137946 h 1195441"/>
              <a:gd name="connsiteX74" fmla="*/ 1121301 w 2734281"/>
              <a:gd name="connsiteY74" fmla="*/ 3 h 1195441"/>
              <a:gd name="connsiteX75" fmla="*/ 1612980 w 2734281"/>
              <a:gd name="connsiteY75" fmla="*/ 2 h 1195441"/>
              <a:gd name="connsiteX76" fmla="*/ 1750923 w 2734281"/>
              <a:gd name="connsiteY76" fmla="*/ 137945 h 1195441"/>
              <a:gd name="connsiteX77" fmla="*/ 1612980 w 2734281"/>
              <a:gd name="connsiteY77" fmla="*/ 275888 h 1195441"/>
              <a:gd name="connsiteX78" fmla="*/ 1475037 w 2734281"/>
              <a:gd name="connsiteY78" fmla="*/ 137945 h 1195441"/>
              <a:gd name="connsiteX79" fmla="*/ 1612980 w 2734281"/>
              <a:gd name="connsiteY79" fmla="*/ 2 h 1195441"/>
              <a:gd name="connsiteX80" fmla="*/ 2104659 w 2734281"/>
              <a:gd name="connsiteY80" fmla="*/ 1 h 1195441"/>
              <a:gd name="connsiteX81" fmla="*/ 2242602 w 2734281"/>
              <a:gd name="connsiteY81" fmla="*/ 137944 h 1195441"/>
              <a:gd name="connsiteX82" fmla="*/ 2104659 w 2734281"/>
              <a:gd name="connsiteY82" fmla="*/ 275887 h 1195441"/>
              <a:gd name="connsiteX83" fmla="*/ 1966716 w 2734281"/>
              <a:gd name="connsiteY83" fmla="*/ 137944 h 1195441"/>
              <a:gd name="connsiteX84" fmla="*/ 2104659 w 2734281"/>
              <a:gd name="connsiteY84" fmla="*/ 1 h 1195441"/>
              <a:gd name="connsiteX85" fmla="*/ 2596338 w 2734281"/>
              <a:gd name="connsiteY85" fmla="*/ 0 h 1195441"/>
              <a:gd name="connsiteX86" fmla="*/ 2734281 w 2734281"/>
              <a:gd name="connsiteY86" fmla="*/ 137943 h 1195441"/>
              <a:gd name="connsiteX87" fmla="*/ 2596338 w 2734281"/>
              <a:gd name="connsiteY87" fmla="*/ 275886 h 1195441"/>
              <a:gd name="connsiteX88" fmla="*/ 2458395 w 2734281"/>
              <a:gd name="connsiteY88" fmla="*/ 137943 h 1195441"/>
              <a:gd name="connsiteX89" fmla="*/ 2596338 w 2734281"/>
              <a:gd name="connsiteY89" fmla="*/ 0 h 119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34281" h="1195441">
                <a:moveTo>
                  <a:pt x="137943" y="919555"/>
                </a:moveTo>
                <a:cubicBezTo>
                  <a:pt x="214127" y="919555"/>
                  <a:pt x="275886" y="981314"/>
                  <a:pt x="275886" y="1057498"/>
                </a:cubicBezTo>
                <a:cubicBezTo>
                  <a:pt x="275886" y="1133682"/>
                  <a:pt x="214127" y="1195441"/>
                  <a:pt x="137943" y="1195441"/>
                </a:cubicBezTo>
                <a:cubicBezTo>
                  <a:pt x="61759" y="1195441"/>
                  <a:pt x="0" y="1133682"/>
                  <a:pt x="0" y="1057498"/>
                </a:cubicBezTo>
                <a:cubicBezTo>
                  <a:pt x="0" y="981314"/>
                  <a:pt x="61759" y="919555"/>
                  <a:pt x="137943" y="919555"/>
                </a:cubicBezTo>
                <a:close/>
                <a:moveTo>
                  <a:pt x="629622" y="919554"/>
                </a:moveTo>
                <a:cubicBezTo>
                  <a:pt x="705806" y="919554"/>
                  <a:pt x="767565" y="981313"/>
                  <a:pt x="767565" y="1057497"/>
                </a:cubicBezTo>
                <a:cubicBezTo>
                  <a:pt x="767565" y="1133681"/>
                  <a:pt x="705806" y="1195440"/>
                  <a:pt x="629622" y="1195440"/>
                </a:cubicBezTo>
                <a:cubicBezTo>
                  <a:pt x="553438" y="1195440"/>
                  <a:pt x="491679" y="1133681"/>
                  <a:pt x="491679" y="1057497"/>
                </a:cubicBezTo>
                <a:cubicBezTo>
                  <a:pt x="491679" y="981313"/>
                  <a:pt x="553438" y="919554"/>
                  <a:pt x="629622" y="919554"/>
                </a:cubicBezTo>
                <a:close/>
                <a:moveTo>
                  <a:pt x="1121301" y="919553"/>
                </a:moveTo>
                <a:cubicBezTo>
                  <a:pt x="1197485" y="919553"/>
                  <a:pt x="1259244" y="981312"/>
                  <a:pt x="1259244" y="1057496"/>
                </a:cubicBezTo>
                <a:cubicBezTo>
                  <a:pt x="1259244" y="1133680"/>
                  <a:pt x="1197485" y="1195439"/>
                  <a:pt x="1121301" y="1195439"/>
                </a:cubicBezTo>
                <a:cubicBezTo>
                  <a:pt x="1045117" y="1195439"/>
                  <a:pt x="983358" y="1133680"/>
                  <a:pt x="983358" y="1057496"/>
                </a:cubicBezTo>
                <a:cubicBezTo>
                  <a:pt x="983358" y="981312"/>
                  <a:pt x="1045117" y="919553"/>
                  <a:pt x="1121301" y="919553"/>
                </a:cubicBezTo>
                <a:close/>
                <a:moveTo>
                  <a:pt x="1612980" y="919552"/>
                </a:moveTo>
                <a:cubicBezTo>
                  <a:pt x="1689164" y="919552"/>
                  <a:pt x="1750923" y="981311"/>
                  <a:pt x="1750923" y="1057495"/>
                </a:cubicBezTo>
                <a:cubicBezTo>
                  <a:pt x="1750923" y="1133679"/>
                  <a:pt x="1689164" y="1195438"/>
                  <a:pt x="1612980" y="1195438"/>
                </a:cubicBezTo>
                <a:cubicBezTo>
                  <a:pt x="1536796" y="1195438"/>
                  <a:pt x="1475037" y="1133679"/>
                  <a:pt x="1475037" y="1057495"/>
                </a:cubicBezTo>
                <a:cubicBezTo>
                  <a:pt x="1475037" y="981311"/>
                  <a:pt x="1536796" y="919552"/>
                  <a:pt x="1612980" y="919552"/>
                </a:cubicBezTo>
                <a:close/>
                <a:moveTo>
                  <a:pt x="2104659" y="919551"/>
                </a:moveTo>
                <a:cubicBezTo>
                  <a:pt x="2180843" y="919551"/>
                  <a:pt x="2242602" y="981310"/>
                  <a:pt x="2242602" y="1057494"/>
                </a:cubicBezTo>
                <a:cubicBezTo>
                  <a:pt x="2242602" y="1133678"/>
                  <a:pt x="2180843" y="1195437"/>
                  <a:pt x="2104659" y="1195437"/>
                </a:cubicBezTo>
                <a:cubicBezTo>
                  <a:pt x="2028475" y="1195437"/>
                  <a:pt x="1966716" y="1133678"/>
                  <a:pt x="1966716" y="1057494"/>
                </a:cubicBezTo>
                <a:cubicBezTo>
                  <a:pt x="1966716" y="981310"/>
                  <a:pt x="2028475" y="919551"/>
                  <a:pt x="2104659" y="919551"/>
                </a:cubicBezTo>
                <a:close/>
                <a:moveTo>
                  <a:pt x="2596338" y="919550"/>
                </a:moveTo>
                <a:cubicBezTo>
                  <a:pt x="2672522" y="919550"/>
                  <a:pt x="2734281" y="981309"/>
                  <a:pt x="2734281" y="1057493"/>
                </a:cubicBezTo>
                <a:cubicBezTo>
                  <a:pt x="2734281" y="1133677"/>
                  <a:pt x="2672522" y="1195436"/>
                  <a:pt x="2596338" y="1195436"/>
                </a:cubicBezTo>
                <a:cubicBezTo>
                  <a:pt x="2520154" y="1195436"/>
                  <a:pt x="2458395" y="1133677"/>
                  <a:pt x="2458395" y="1057493"/>
                </a:cubicBezTo>
                <a:cubicBezTo>
                  <a:pt x="2458395" y="981309"/>
                  <a:pt x="2520154" y="919550"/>
                  <a:pt x="2596338" y="919550"/>
                </a:cubicBezTo>
                <a:close/>
                <a:moveTo>
                  <a:pt x="137943" y="459780"/>
                </a:moveTo>
                <a:cubicBezTo>
                  <a:pt x="214127" y="459780"/>
                  <a:pt x="275886" y="521539"/>
                  <a:pt x="275886" y="597723"/>
                </a:cubicBezTo>
                <a:cubicBezTo>
                  <a:pt x="275886" y="673907"/>
                  <a:pt x="214127" y="735666"/>
                  <a:pt x="137943" y="735666"/>
                </a:cubicBezTo>
                <a:cubicBezTo>
                  <a:pt x="61759" y="735666"/>
                  <a:pt x="0" y="673907"/>
                  <a:pt x="0" y="597723"/>
                </a:cubicBezTo>
                <a:cubicBezTo>
                  <a:pt x="0" y="521539"/>
                  <a:pt x="61759" y="459780"/>
                  <a:pt x="137943" y="459780"/>
                </a:cubicBezTo>
                <a:close/>
                <a:moveTo>
                  <a:pt x="629622" y="459779"/>
                </a:moveTo>
                <a:cubicBezTo>
                  <a:pt x="705806" y="459779"/>
                  <a:pt x="767565" y="521538"/>
                  <a:pt x="767565" y="597722"/>
                </a:cubicBezTo>
                <a:cubicBezTo>
                  <a:pt x="767565" y="673906"/>
                  <a:pt x="705806" y="735665"/>
                  <a:pt x="629622" y="735665"/>
                </a:cubicBezTo>
                <a:cubicBezTo>
                  <a:pt x="553438" y="735665"/>
                  <a:pt x="491679" y="673906"/>
                  <a:pt x="491679" y="597722"/>
                </a:cubicBezTo>
                <a:cubicBezTo>
                  <a:pt x="491679" y="521538"/>
                  <a:pt x="553438" y="459779"/>
                  <a:pt x="629622" y="459779"/>
                </a:cubicBezTo>
                <a:close/>
                <a:moveTo>
                  <a:pt x="1121301" y="459778"/>
                </a:moveTo>
                <a:cubicBezTo>
                  <a:pt x="1197485" y="459778"/>
                  <a:pt x="1259244" y="521537"/>
                  <a:pt x="1259244" y="597721"/>
                </a:cubicBezTo>
                <a:cubicBezTo>
                  <a:pt x="1259244" y="673905"/>
                  <a:pt x="1197485" y="735664"/>
                  <a:pt x="1121301" y="735664"/>
                </a:cubicBezTo>
                <a:cubicBezTo>
                  <a:pt x="1045117" y="735664"/>
                  <a:pt x="983358" y="673905"/>
                  <a:pt x="983358" y="597721"/>
                </a:cubicBezTo>
                <a:cubicBezTo>
                  <a:pt x="983358" y="521537"/>
                  <a:pt x="1045117" y="459778"/>
                  <a:pt x="1121301" y="459778"/>
                </a:cubicBezTo>
                <a:close/>
                <a:moveTo>
                  <a:pt x="1612980" y="459777"/>
                </a:moveTo>
                <a:cubicBezTo>
                  <a:pt x="1689164" y="459777"/>
                  <a:pt x="1750923" y="521536"/>
                  <a:pt x="1750923" y="597720"/>
                </a:cubicBezTo>
                <a:cubicBezTo>
                  <a:pt x="1750923" y="673904"/>
                  <a:pt x="1689164" y="735663"/>
                  <a:pt x="1612980" y="735663"/>
                </a:cubicBezTo>
                <a:cubicBezTo>
                  <a:pt x="1536796" y="735663"/>
                  <a:pt x="1475037" y="673904"/>
                  <a:pt x="1475037" y="597720"/>
                </a:cubicBezTo>
                <a:cubicBezTo>
                  <a:pt x="1475037" y="521536"/>
                  <a:pt x="1536796" y="459777"/>
                  <a:pt x="1612980" y="459777"/>
                </a:cubicBezTo>
                <a:close/>
                <a:moveTo>
                  <a:pt x="2104659" y="459776"/>
                </a:moveTo>
                <a:cubicBezTo>
                  <a:pt x="2180843" y="459776"/>
                  <a:pt x="2242602" y="521535"/>
                  <a:pt x="2242602" y="597719"/>
                </a:cubicBezTo>
                <a:cubicBezTo>
                  <a:pt x="2242602" y="673903"/>
                  <a:pt x="2180843" y="735662"/>
                  <a:pt x="2104659" y="735662"/>
                </a:cubicBezTo>
                <a:cubicBezTo>
                  <a:pt x="2028475" y="735662"/>
                  <a:pt x="1966716" y="673903"/>
                  <a:pt x="1966716" y="597719"/>
                </a:cubicBezTo>
                <a:cubicBezTo>
                  <a:pt x="1966716" y="521535"/>
                  <a:pt x="2028475" y="459776"/>
                  <a:pt x="2104659" y="459776"/>
                </a:cubicBezTo>
                <a:close/>
                <a:moveTo>
                  <a:pt x="2596338" y="459775"/>
                </a:moveTo>
                <a:cubicBezTo>
                  <a:pt x="2672522" y="459775"/>
                  <a:pt x="2734281" y="521534"/>
                  <a:pt x="2734281" y="597718"/>
                </a:cubicBezTo>
                <a:cubicBezTo>
                  <a:pt x="2734281" y="673902"/>
                  <a:pt x="2672522" y="735661"/>
                  <a:pt x="2596338" y="735661"/>
                </a:cubicBezTo>
                <a:cubicBezTo>
                  <a:pt x="2520154" y="735661"/>
                  <a:pt x="2458395" y="673902"/>
                  <a:pt x="2458395" y="597718"/>
                </a:cubicBezTo>
                <a:cubicBezTo>
                  <a:pt x="2458395" y="521534"/>
                  <a:pt x="2520154" y="459775"/>
                  <a:pt x="2596338" y="459775"/>
                </a:cubicBezTo>
                <a:close/>
                <a:moveTo>
                  <a:pt x="137943" y="5"/>
                </a:moveTo>
                <a:cubicBezTo>
                  <a:pt x="214127" y="5"/>
                  <a:pt x="275886" y="61764"/>
                  <a:pt x="275886" y="137948"/>
                </a:cubicBezTo>
                <a:cubicBezTo>
                  <a:pt x="275886" y="214132"/>
                  <a:pt x="214127" y="275891"/>
                  <a:pt x="137943" y="275891"/>
                </a:cubicBezTo>
                <a:cubicBezTo>
                  <a:pt x="61759" y="275891"/>
                  <a:pt x="0" y="214132"/>
                  <a:pt x="0" y="137948"/>
                </a:cubicBezTo>
                <a:cubicBezTo>
                  <a:pt x="0" y="61764"/>
                  <a:pt x="61759" y="5"/>
                  <a:pt x="137943" y="5"/>
                </a:cubicBezTo>
                <a:close/>
                <a:moveTo>
                  <a:pt x="629622" y="4"/>
                </a:moveTo>
                <a:cubicBezTo>
                  <a:pt x="705806" y="4"/>
                  <a:pt x="767565" y="61763"/>
                  <a:pt x="767565" y="137947"/>
                </a:cubicBezTo>
                <a:cubicBezTo>
                  <a:pt x="767565" y="214131"/>
                  <a:pt x="705806" y="275890"/>
                  <a:pt x="629622" y="275890"/>
                </a:cubicBezTo>
                <a:cubicBezTo>
                  <a:pt x="553438" y="275890"/>
                  <a:pt x="491679" y="214131"/>
                  <a:pt x="491679" y="137947"/>
                </a:cubicBezTo>
                <a:cubicBezTo>
                  <a:pt x="491679" y="61763"/>
                  <a:pt x="553438" y="4"/>
                  <a:pt x="629622" y="4"/>
                </a:cubicBezTo>
                <a:close/>
                <a:moveTo>
                  <a:pt x="1121301" y="3"/>
                </a:moveTo>
                <a:cubicBezTo>
                  <a:pt x="1197485" y="3"/>
                  <a:pt x="1259244" y="61762"/>
                  <a:pt x="1259244" y="137946"/>
                </a:cubicBezTo>
                <a:cubicBezTo>
                  <a:pt x="1259244" y="214130"/>
                  <a:pt x="1197485" y="275889"/>
                  <a:pt x="1121301" y="275889"/>
                </a:cubicBezTo>
                <a:cubicBezTo>
                  <a:pt x="1045117" y="275889"/>
                  <a:pt x="983358" y="214130"/>
                  <a:pt x="983358" y="137946"/>
                </a:cubicBezTo>
                <a:cubicBezTo>
                  <a:pt x="983358" y="61762"/>
                  <a:pt x="1045117" y="3"/>
                  <a:pt x="1121301" y="3"/>
                </a:cubicBezTo>
                <a:close/>
                <a:moveTo>
                  <a:pt x="1612980" y="2"/>
                </a:moveTo>
                <a:cubicBezTo>
                  <a:pt x="1689164" y="2"/>
                  <a:pt x="1750923" y="61761"/>
                  <a:pt x="1750923" y="137945"/>
                </a:cubicBezTo>
                <a:cubicBezTo>
                  <a:pt x="1750923" y="214129"/>
                  <a:pt x="1689164" y="275888"/>
                  <a:pt x="1612980" y="275888"/>
                </a:cubicBezTo>
                <a:cubicBezTo>
                  <a:pt x="1536796" y="275888"/>
                  <a:pt x="1475037" y="214129"/>
                  <a:pt x="1475037" y="137945"/>
                </a:cubicBezTo>
                <a:cubicBezTo>
                  <a:pt x="1475037" y="61761"/>
                  <a:pt x="1536796" y="2"/>
                  <a:pt x="1612980" y="2"/>
                </a:cubicBezTo>
                <a:close/>
                <a:moveTo>
                  <a:pt x="2104659" y="1"/>
                </a:moveTo>
                <a:cubicBezTo>
                  <a:pt x="2180843" y="1"/>
                  <a:pt x="2242602" y="61760"/>
                  <a:pt x="2242602" y="137944"/>
                </a:cubicBezTo>
                <a:cubicBezTo>
                  <a:pt x="2242602" y="214128"/>
                  <a:pt x="2180843" y="275887"/>
                  <a:pt x="2104659" y="275887"/>
                </a:cubicBezTo>
                <a:cubicBezTo>
                  <a:pt x="2028475" y="275887"/>
                  <a:pt x="1966716" y="214128"/>
                  <a:pt x="1966716" y="137944"/>
                </a:cubicBezTo>
                <a:cubicBezTo>
                  <a:pt x="1966716" y="61760"/>
                  <a:pt x="2028475" y="1"/>
                  <a:pt x="2104659" y="1"/>
                </a:cubicBezTo>
                <a:close/>
                <a:moveTo>
                  <a:pt x="2596338" y="0"/>
                </a:moveTo>
                <a:cubicBezTo>
                  <a:pt x="2672522" y="0"/>
                  <a:pt x="2734281" y="61759"/>
                  <a:pt x="2734281" y="137943"/>
                </a:cubicBezTo>
                <a:cubicBezTo>
                  <a:pt x="2734281" y="214127"/>
                  <a:pt x="2672522" y="275886"/>
                  <a:pt x="2596338" y="275886"/>
                </a:cubicBezTo>
                <a:cubicBezTo>
                  <a:pt x="2520154" y="275886"/>
                  <a:pt x="2458395" y="214127"/>
                  <a:pt x="2458395" y="137943"/>
                </a:cubicBezTo>
                <a:cubicBezTo>
                  <a:pt x="2458395" y="61759"/>
                  <a:pt x="2520154" y="0"/>
                  <a:pt x="2596338" y="0"/>
                </a:cubicBezTo>
                <a:close/>
              </a:path>
            </a:pathLst>
          </a:custGeom>
          <a:gradFill flip="none" rotWithShape="1">
            <a:gsLst>
              <a:gs pos="0">
                <a:schemeClr val="accent3">
                  <a:alpha val="100000"/>
                </a:schemeClr>
              </a:gs>
              <a:gs pos="100000">
                <a:schemeClr val="accent3">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4" name="任意多边形: 形状 103"/>
          <p:cNvSpPr/>
          <p:nvPr userDrawn="1">
            <p:custDataLst>
              <p:tags r:id="rId9"/>
            </p:custDataLst>
          </p:nvPr>
        </p:nvSpPr>
        <p:spPr>
          <a:xfrm>
            <a:off x="9235840" y="5360766"/>
            <a:ext cx="1414020" cy="535574"/>
          </a:xfrm>
          <a:custGeom>
            <a:avLst/>
            <a:gdLst>
              <a:gd name="connsiteX0" fmla="*/ 1227906 w 1319346"/>
              <a:gd name="connsiteY0" fmla="*/ 0 h 1987304"/>
              <a:gd name="connsiteX1" fmla="*/ 1319346 w 1319346"/>
              <a:gd name="connsiteY1" fmla="*/ 0 h 1987304"/>
              <a:gd name="connsiteX2" fmla="*/ 1319346 w 1319346"/>
              <a:gd name="connsiteY2" fmla="*/ 1987304 h 1987304"/>
              <a:gd name="connsiteX3" fmla="*/ 1227906 w 1319346"/>
              <a:gd name="connsiteY3" fmla="*/ 1987304 h 1987304"/>
              <a:gd name="connsiteX4" fmla="*/ 1023255 w 1319346"/>
              <a:gd name="connsiteY4" fmla="*/ 0 h 1987304"/>
              <a:gd name="connsiteX5" fmla="*/ 1114695 w 1319346"/>
              <a:gd name="connsiteY5" fmla="*/ 0 h 1987304"/>
              <a:gd name="connsiteX6" fmla="*/ 1114695 w 1319346"/>
              <a:gd name="connsiteY6" fmla="*/ 1987304 h 1987304"/>
              <a:gd name="connsiteX7" fmla="*/ 1023255 w 1319346"/>
              <a:gd name="connsiteY7" fmla="*/ 1987304 h 1987304"/>
              <a:gd name="connsiteX8" fmla="*/ 818604 w 1319346"/>
              <a:gd name="connsiteY8" fmla="*/ 0 h 1987304"/>
              <a:gd name="connsiteX9" fmla="*/ 910044 w 1319346"/>
              <a:gd name="connsiteY9" fmla="*/ 0 h 1987304"/>
              <a:gd name="connsiteX10" fmla="*/ 910044 w 1319346"/>
              <a:gd name="connsiteY10" fmla="*/ 1987304 h 1987304"/>
              <a:gd name="connsiteX11" fmla="*/ 818604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409302 w 1319346"/>
              <a:gd name="connsiteY16" fmla="*/ 0 h 1987304"/>
              <a:gd name="connsiteX17" fmla="*/ 500742 w 1319346"/>
              <a:gd name="connsiteY17" fmla="*/ 0 h 1987304"/>
              <a:gd name="connsiteX18" fmla="*/ 500742 w 1319346"/>
              <a:gd name="connsiteY18" fmla="*/ 1987304 h 1987304"/>
              <a:gd name="connsiteX19" fmla="*/ 409302 w 1319346"/>
              <a:gd name="connsiteY19" fmla="*/ 1987304 h 1987304"/>
              <a:gd name="connsiteX20" fmla="*/ 204651 w 1319346"/>
              <a:gd name="connsiteY20" fmla="*/ 0 h 1987304"/>
              <a:gd name="connsiteX21" fmla="*/ 296091 w 1319346"/>
              <a:gd name="connsiteY21" fmla="*/ 0 h 1987304"/>
              <a:gd name="connsiteX22" fmla="*/ 296091 w 1319346"/>
              <a:gd name="connsiteY22" fmla="*/ 1987304 h 1987304"/>
              <a:gd name="connsiteX23" fmla="*/ 204651 w 1319346"/>
              <a:gd name="connsiteY23" fmla="*/ 1987304 h 1987304"/>
              <a:gd name="connsiteX24" fmla="*/ 0 w 1319346"/>
              <a:gd name="connsiteY24" fmla="*/ 0 h 1987304"/>
              <a:gd name="connsiteX25" fmla="*/ 91440 w 1319346"/>
              <a:gd name="connsiteY25" fmla="*/ 0 h 1987304"/>
              <a:gd name="connsiteX26" fmla="*/ 91440 w 1319346"/>
              <a:gd name="connsiteY26" fmla="*/ 1987304 h 1987304"/>
              <a:gd name="connsiteX27" fmla="*/ 0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1227906" y="0"/>
                </a:moveTo>
                <a:lnTo>
                  <a:pt x="1319346" y="0"/>
                </a:lnTo>
                <a:lnTo>
                  <a:pt x="1319346" y="1987304"/>
                </a:lnTo>
                <a:lnTo>
                  <a:pt x="1227906" y="1987304"/>
                </a:lnTo>
                <a:close/>
                <a:moveTo>
                  <a:pt x="1023255" y="0"/>
                </a:moveTo>
                <a:lnTo>
                  <a:pt x="1114695" y="0"/>
                </a:lnTo>
                <a:lnTo>
                  <a:pt x="1114695" y="1987304"/>
                </a:lnTo>
                <a:lnTo>
                  <a:pt x="1023255" y="1987304"/>
                </a:lnTo>
                <a:close/>
                <a:moveTo>
                  <a:pt x="818604" y="0"/>
                </a:moveTo>
                <a:lnTo>
                  <a:pt x="910044" y="0"/>
                </a:lnTo>
                <a:lnTo>
                  <a:pt x="910044" y="1987304"/>
                </a:lnTo>
                <a:lnTo>
                  <a:pt x="818604" y="1987304"/>
                </a:lnTo>
                <a:close/>
                <a:moveTo>
                  <a:pt x="613953" y="0"/>
                </a:moveTo>
                <a:lnTo>
                  <a:pt x="705393" y="0"/>
                </a:lnTo>
                <a:lnTo>
                  <a:pt x="705393" y="1987304"/>
                </a:lnTo>
                <a:lnTo>
                  <a:pt x="613953" y="1987304"/>
                </a:lnTo>
                <a:close/>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Subtitle 9"/>
          <p:cNvSpPr>
            <a:spLocks noGrp="1"/>
          </p:cNvSpPr>
          <p:nvPr>
            <p:ph type="body" idx="16386" hasCustomPrompt="1"/>
            <p:custDataLst>
              <p:tags r:id="rId10"/>
            </p:custDataLst>
          </p:nvPr>
        </p:nvSpPr>
        <p:spPr>
          <a:xfrm>
            <a:off x="3364971" y="2667000"/>
            <a:ext cx="5449358" cy="457200"/>
          </a:xfrm>
          <a:noFill/>
        </p:spPr>
        <p:txBody>
          <a:bodyPr vert="horz" lIns="0" tIns="0" rIns="0" bIns="0" anchor="t">
            <a:normAutofit/>
          </a:bodyPr>
          <a:lstStyle>
            <a:lvl1pPr marL="0" indent="0" algn="ctr">
              <a:lnSpc>
                <a:spcPct val="125000"/>
              </a:lnSpc>
              <a:spcBef>
                <a:spcPct val="0"/>
              </a:spcBef>
              <a:spcAft>
                <a:spcPct val="0"/>
              </a:spcAft>
              <a:buNone/>
              <a:defRPr sz="2400" b="0" spc="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p>
        </p:txBody>
      </p:sp>
      <p:sp>
        <p:nvSpPr>
          <p:cNvPr id="7" name="标题 2"/>
          <p:cNvSpPr>
            <a:spLocks noGrp="1"/>
          </p:cNvSpPr>
          <p:nvPr>
            <p:ph type="ctrTitle" idx="16385" hasCustomPrompt="1"/>
            <p:custDataLst>
              <p:tags r:id="rId11"/>
            </p:custDataLst>
          </p:nvPr>
        </p:nvSpPr>
        <p:spPr>
          <a:xfrm>
            <a:off x="3364089" y="3175000"/>
            <a:ext cx="5451122" cy="1016000"/>
          </a:xfrm>
        </p:spPr>
        <p:txBody>
          <a:bodyPr vert="horz" wrap="square" lIns="0" tIns="0" rIns="0" bIns="0" anchor="t" anchorCtr="0">
            <a:normAutofit/>
          </a:bodyPr>
          <a:lstStyle>
            <a:lvl1pPr marL="0" indent="0" algn="ctr">
              <a:lnSpc>
                <a:spcPct val="100000"/>
              </a:lnSpc>
              <a:spcBef>
                <a:spcPct val="0"/>
              </a:spcBef>
              <a:spcAft>
                <a:spcPct val="0"/>
              </a:spcAft>
              <a:buNone/>
              <a:defRPr sz="6400" spc="0">
                <a:solidFill>
                  <a:srgbClr val="FFFFFF"/>
                </a:solidFill>
              </a:defRPr>
            </a:lvl1pPr>
          </a:lstStyle>
          <a:p>
            <a:r>
              <a:rPr lang="zh-CN" altLang="en-US" dirty="0"/>
              <a:t>谢谢观看</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页-1-5-4">
    <p:spTree>
      <p:nvGrpSpPr>
        <p:cNvPr id="1" name=""/>
        <p:cNvGrpSpPr/>
        <p:nvPr/>
      </p:nvGrpSpPr>
      <p:grpSpPr>
        <a:xfrm>
          <a:off x="0" y="0"/>
          <a:ext cx="0" cy="0"/>
          <a:chOff x="0" y="0"/>
          <a:chExt cx="0" cy="0"/>
        </a:xfrm>
      </p:grpSpPr>
      <p:sp>
        <p:nvSpPr>
          <p:cNvPr id="8" name="日期占位符 3"/>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4"/>
          <p:cNvSpPr>
            <a:spLocks noGrp="1"/>
          </p:cNvSpPr>
          <p:nvPr>
            <p:ph type="ftr" sz="quarter" idx="11"/>
            <p:custDataLst>
              <p:tags r:id="rId2"/>
            </p:custDataLst>
          </p:nvPr>
        </p:nvSpPr>
        <p:spPr/>
        <p:txBody>
          <a:bodyPr/>
          <a:lstStyle/>
          <a:p>
            <a:endParaRPr lang="zh-CN" altLang="en-US"/>
          </a:p>
        </p:txBody>
      </p:sp>
      <p:sp>
        <p:nvSpPr>
          <p:cNvPr id="10" name="灯片编号占位符 5"/>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Subtitle 10"/>
          <p:cNvSpPr>
            <a:spLocks noGrp="1"/>
          </p:cNvSpPr>
          <p:nvPr>
            <p:ph type="subTitle" idx="513" hasCustomPrompt="1"/>
            <p:custDataLst>
              <p:tags r:id="rId4"/>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p>
        </p:txBody>
      </p:sp>
      <p:sp>
        <p:nvSpPr>
          <p:cNvPr id="12" name="Title 11"/>
          <p:cNvSpPr>
            <a:spLocks noGrp="1"/>
          </p:cNvSpPr>
          <p:nvPr>
            <p:ph type="ctrTitle" idx="257" hasCustomPrompt="1"/>
            <p:custDataLst>
              <p:tags r:id="rId5"/>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p>
        </p:txBody>
      </p:sp>
      <p:sp>
        <p:nvSpPr>
          <p:cNvPr id="13" name="Text Placeholder 12"/>
          <p:cNvSpPr>
            <a:spLocks noGrp="1"/>
          </p:cNvSpPr>
          <p:nvPr>
            <p:ph type="body" idx="2561" hasCustomPrompt="1"/>
            <p:custDataLst>
              <p:tags r:id="rId6"/>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a:t>01</a:t>
            </a:r>
          </a:p>
        </p:txBody>
      </p:sp>
      <p:sp>
        <p:nvSpPr>
          <p:cNvPr id="14" name="装饰  3"/>
          <p:cNvSpPr>
            <a:spLocks noGrp="1"/>
          </p:cNvSpPr>
          <p:nvPr>
            <p:ph type="body" idx="2306" hasCustomPrompt="1"/>
            <p:custDataLst>
              <p:tags r:id="rId7"/>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p>
        </p:txBody>
      </p:sp>
      <p:sp>
        <p:nvSpPr>
          <p:cNvPr id="15" name="Text Placeholder 14"/>
          <p:cNvSpPr>
            <a:spLocks noGrp="1"/>
          </p:cNvSpPr>
          <p:nvPr>
            <p:ph type="body" idx="267" hasCustomPrompt="1"/>
            <p:custDataLst>
              <p:tags r:id="rId8"/>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6" name="Text Placeholder 15"/>
          <p:cNvSpPr>
            <a:spLocks noGrp="1"/>
          </p:cNvSpPr>
          <p:nvPr>
            <p:ph type="body" idx="2571" hasCustomPrompt="1"/>
            <p:custDataLst>
              <p:tags r:id="rId9"/>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a:t>02</a:t>
            </a:r>
          </a:p>
        </p:txBody>
      </p:sp>
      <p:sp>
        <p:nvSpPr>
          <p:cNvPr id="17" name="装饰  6"/>
          <p:cNvSpPr>
            <a:spLocks noGrp="1"/>
          </p:cNvSpPr>
          <p:nvPr>
            <p:ph type="body" idx="2316" hasCustomPrompt="1"/>
            <p:custDataLst>
              <p:tags r:id="rId10"/>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p>
        </p:txBody>
      </p:sp>
      <p:sp>
        <p:nvSpPr>
          <p:cNvPr id="18" name="Text Placeholder 17"/>
          <p:cNvSpPr>
            <a:spLocks noGrp="1"/>
          </p:cNvSpPr>
          <p:nvPr>
            <p:ph type="body" idx="277" hasCustomPrompt="1"/>
            <p:custDataLst>
              <p:tags r:id="rId11"/>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9" name="Text Placeholder 18"/>
          <p:cNvSpPr>
            <a:spLocks noGrp="1"/>
          </p:cNvSpPr>
          <p:nvPr>
            <p:ph type="body" idx="2581" hasCustomPrompt="1"/>
            <p:custDataLst>
              <p:tags r:id="rId12"/>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a:t>03</a:t>
            </a:r>
          </a:p>
        </p:txBody>
      </p:sp>
      <p:sp>
        <p:nvSpPr>
          <p:cNvPr id="20" name="装饰  9"/>
          <p:cNvSpPr>
            <a:spLocks noGrp="1"/>
          </p:cNvSpPr>
          <p:nvPr>
            <p:ph type="body" idx="2326" hasCustomPrompt="1"/>
            <p:custDataLst>
              <p:tags r:id="rId13"/>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p>
        </p:txBody>
      </p:sp>
      <p:sp>
        <p:nvSpPr>
          <p:cNvPr id="21" name="Text Placeholder 20"/>
          <p:cNvSpPr>
            <a:spLocks noGrp="1"/>
          </p:cNvSpPr>
          <p:nvPr>
            <p:ph type="body" idx="287" hasCustomPrompt="1"/>
            <p:custDataLst>
              <p:tags r:id="rId14"/>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22" name="Text Placeholder 21"/>
          <p:cNvSpPr>
            <a:spLocks noGrp="1"/>
          </p:cNvSpPr>
          <p:nvPr>
            <p:ph type="body" idx="2591" hasCustomPrompt="1"/>
            <p:custDataLst>
              <p:tags r:id="rId15"/>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a:t>04</a:t>
            </a:r>
          </a:p>
        </p:txBody>
      </p:sp>
      <p:sp>
        <p:nvSpPr>
          <p:cNvPr id="23" name="装饰  2"/>
          <p:cNvSpPr>
            <a:spLocks noGrp="1"/>
          </p:cNvSpPr>
          <p:nvPr>
            <p:ph type="body" idx="2336" hasCustomPrompt="1"/>
            <p:custDataLst>
              <p:tags r:id="rId16"/>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a:t> </a:t>
            </a:r>
          </a:p>
        </p:txBody>
      </p:sp>
      <p:sp>
        <p:nvSpPr>
          <p:cNvPr id="24" name="Text Placeholder 23"/>
          <p:cNvSpPr>
            <a:spLocks noGrp="1"/>
          </p:cNvSpPr>
          <p:nvPr>
            <p:ph type="body" idx="297" hasCustomPrompt="1"/>
            <p:custDataLst>
              <p:tags r:id="rId17"/>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a:t>单击此处添加项标题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目录页-1-5_4">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8"/>
          <p:cNvSpPr>
            <a:spLocks noGrp="1"/>
          </p:cNvSpPr>
          <p:nvPr>
            <p:ph type="ftr" sz="quarter" idx="11"/>
            <p:custDataLst>
              <p:tags r:id="rId2"/>
            </p:custDataLst>
          </p:nvPr>
        </p:nvSpPr>
        <p:spPr/>
        <p:txBody>
          <a:bodyPr/>
          <a:lstStyle/>
          <a:p>
            <a:endParaRPr lang="zh-CN" altLang="en-US"/>
          </a:p>
        </p:txBody>
      </p:sp>
      <p:sp>
        <p:nvSpPr>
          <p:cNvPr id="10" name="灯片编号占位符 9"/>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副标题 10"/>
          <p:cNvSpPr>
            <a:spLocks noGrp="1"/>
          </p:cNvSpPr>
          <p:nvPr>
            <p:ph type="subTitle" idx="16386" hasCustomPrompt="1"/>
            <p:custDataLst>
              <p:tags r:id="rId4"/>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t>CONTENTS</a:t>
            </a:r>
          </a:p>
        </p:txBody>
      </p:sp>
      <p:sp>
        <p:nvSpPr>
          <p:cNvPr id="12" name="标题 11"/>
          <p:cNvSpPr>
            <a:spLocks noGrp="1"/>
          </p:cNvSpPr>
          <p:nvPr>
            <p:ph type="ctrTitle" idx="16385" hasCustomPrompt="1"/>
            <p:custDataLst>
              <p:tags r:id="rId5"/>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pPr lvl="0"/>
            <a:r>
              <a:rPr lang="zh-CN" altLang="en-US"/>
              <a:t>目录</a:t>
            </a:r>
          </a:p>
        </p:txBody>
      </p:sp>
      <p:sp>
        <p:nvSpPr>
          <p:cNvPr id="13" name="文本占位符 12"/>
          <p:cNvSpPr>
            <a:spLocks noGrp="1"/>
          </p:cNvSpPr>
          <p:nvPr>
            <p:ph type="body" idx="16388" hasCustomPrompt="1"/>
            <p:custDataLst>
              <p:tags r:id="rId6"/>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a:t>01</a:t>
            </a:r>
          </a:p>
        </p:txBody>
      </p:sp>
      <p:sp>
        <p:nvSpPr>
          <p:cNvPr id="14" name="装饰  3"/>
          <p:cNvSpPr>
            <a:spLocks noGrp="1"/>
          </p:cNvSpPr>
          <p:nvPr>
            <p:ph type="body" idx="16395" hasCustomPrompt="1"/>
            <p:custDataLst>
              <p:tags r:id="rId7"/>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5" name="文本占位符 14"/>
          <p:cNvSpPr>
            <a:spLocks noGrp="1"/>
          </p:cNvSpPr>
          <p:nvPr>
            <p:ph type="body" idx="16387" hasCustomPrompt="1"/>
            <p:custDataLst>
              <p:tags r:id="rId8"/>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6" name="文本占位符 15"/>
          <p:cNvSpPr>
            <a:spLocks noGrp="1"/>
          </p:cNvSpPr>
          <p:nvPr>
            <p:ph type="body" idx="16390" hasCustomPrompt="1"/>
            <p:custDataLst>
              <p:tags r:id="rId9"/>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a:t>02</a:t>
            </a:r>
          </a:p>
        </p:txBody>
      </p:sp>
      <p:sp>
        <p:nvSpPr>
          <p:cNvPr id="17" name="装饰  6"/>
          <p:cNvSpPr>
            <a:spLocks noGrp="1"/>
          </p:cNvSpPr>
          <p:nvPr>
            <p:ph type="body" idx="16396" hasCustomPrompt="1"/>
            <p:custDataLst>
              <p:tags r:id="rId10"/>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8" name="文本占位符 17"/>
          <p:cNvSpPr>
            <a:spLocks noGrp="1"/>
          </p:cNvSpPr>
          <p:nvPr>
            <p:ph type="body" idx="16389" hasCustomPrompt="1"/>
            <p:custDataLst>
              <p:tags r:id="rId11"/>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9" name="文本占位符 18"/>
          <p:cNvSpPr>
            <a:spLocks noGrp="1"/>
          </p:cNvSpPr>
          <p:nvPr>
            <p:ph type="body" idx="16392" hasCustomPrompt="1"/>
            <p:custDataLst>
              <p:tags r:id="rId12"/>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a:t>03</a:t>
            </a:r>
          </a:p>
        </p:txBody>
      </p:sp>
      <p:sp>
        <p:nvSpPr>
          <p:cNvPr id="20" name="装饰  9"/>
          <p:cNvSpPr>
            <a:spLocks noGrp="1"/>
          </p:cNvSpPr>
          <p:nvPr>
            <p:ph type="body" idx="16397" hasCustomPrompt="1"/>
            <p:custDataLst>
              <p:tags r:id="rId13"/>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21" name="文本占位符 20"/>
          <p:cNvSpPr>
            <a:spLocks noGrp="1"/>
          </p:cNvSpPr>
          <p:nvPr>
            <p:ph type="body" idx="16391" hasCustomPrompt="1"/>
            <p:custDataLst>
              <p:tags r:id="rId14"/>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22" name="文本占位符 21"/>
          <p:cNvSpPr>
            <a:spLocks noGrp="1"/>
          </p:cNvSpPr>
          <p:nvPr>
            <p:ph type="body" idx="16394" hasCustomPrompt="1"/>
            <p:custDataLst>
              <p:tags r:id="rId15"/>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a:t>04</a:t>
            </a:r>
          </a:p>
        </p:txBody>
      </p:sp>
      <p:sp>
        <p:nvSpPr>
          <p:cNvPr id="23" name="装饰  2"/>
          <p:cNvSpPr>
            <a:spLocks noGrp="1"/>
          </p:cNvSpPr>
          <p:nvPr>
            <p:ph type="body" idx="16398" hasCustomPrompt="1"/>
            <p:custDataLst>
              <p:tags r:id="rId16"/>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24" name="文本占位符 23"/>
          <p:cNvSpPr>
            <a:spLocks noGrp="1"/>
          </p:cNvSpPr>
          <p:nvPr>
            <p:ph type="body" idx="16393" hasCustomPrompt="1"/>
            <p:custDataLst>
              <p:tags r:id="rId17"/>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a:t>单击此处添加项标题</a:t>
            </a: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62_12">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8"/>
          <p:cNvSpPr>
            <a:spLocks noGrp="1"/>
          </p:cNvSpPr>
          <p:nvPr>
            <p:ph type="ftr" sz="quarter" idx="11"/>
            <p:custDataLst>
              <p:tags r:id="rId2"/>
            </p:custDataLst>
          </p:nvPr>
        </p:nvSpPr>
        <p:spPr/>
        <p:txBody>
          <a:bodyPr/>
          <a:lstStyle/>
          <a:p>
            <a:endParaRPr lang="zh-CN" altLang="en-US"/>
          </a:p>
        </p:txBody>
      </p:sp>
      <p:sp>
        <p:nvSpPr>
          <p:cNvPr id="10" name="灯片编号占位符 9"/>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标题 10"/>
          <p:cNvSpPr>
            <a:spLocks noGrp="1"/>
          </p:cNvSpPr>
          <p:nvPr>
            <p:ph type="ctrTitle" idx="16385" hasCustomPrompt="1"/>
            <p:custDataLst>
              <p:tags r:id="rId4"/>
            </p:custDataLst>
          </p:nvPr>
        </p:nvSpPr>
        <p:spPr>
          <a:xfrm>
            <a:off x="609600" y="533400"/>
            <a:ext cx="34290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p>
        </p:txBody>
      </p:sp>
      <p:sp>
        <p:nvSpPr>
          <p:cNvPr id="12" name="内容占位符 11"/>
          <p:cNvSpPr>
            <a:spLocks noGrp="1"/>
          </p:cNvSpPr>
          <p:nvPr>
            <p:ph idx="16390" hasCustomPrompt="1"/>
            <p:custDataLst>
              <p:tags r:id="rId5"/>
            </p:custDataLst>
          </p:nvPr>
        </p:nvSpPr>
        <p:spPr>
          <a:xfrm>
            <a:off x="609600" y="3403600"/>
            <a:ext cx="10972800" cy="2844800"/>
          </a:xfrm>
          <a:custGeom>
            <a:avLst/>
            <a:gdLst>
              <a:gd name="connisteX0" fmla="*/ 0 w 10972800"/>
              <a:gd name="connsiteY0" fmla="*/ 203200 h 2844800"/>
              <a:gd name="connisteX1" fmla="*/ 203200 w 10972800"/>
              <a:gd name="connsiteY1" fmla="*/ 0 h 2844800"/>
              <a:gd name="connisteX2" fmla="*/ 10769600 w 10972800"/>
              <a:gd name="connsiteY2" fmla="*/ 0 h 2844800"/>
              <a:gd name="connisteX3" fmla="*/ 10972800 w 10972800"/>
              <a:gd name="connsiteY3" fmla="*/ 203200 h 2844800"/>
              <a:gd name="connisteX4" fmla="*/ 10972800 w 10972800"/>
              <a:gd name="connsiteY4" fmla="*/ 2641600 h 2844800"/>
              <a:gd name="connisteX5" fmla="*/ 10769600 w 10972800"/>
              <a:gd name="connsiteY5" fmla="*/ 2844800 h 2844800"/>
              <a:gd name="connisteX6" fmla="*/ 203200 w 10972800"/>
              <a:gd name="connsiteY6" fmla="*/ 2844800 h 2844800"/>
              <a:gd name="connisteX7" fmla="*/ 0 w 10972800"/>
              <a:gd name="connsiteY7" fmla="*/ 2641600 h 2844800"/>
              <a:gd name="connisteX8" fmla="*/ 0 w 10972800"/>
              <a:gd name="connsiteY8" fmla="*/ 203200 h 2844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0972800" h="2844800">
                <a:moveTo>
                  <a:pt x="0" y="203200"/>
                </a:moveTo>
                <a:cubicBezTo>
                  <a:pt x="0" y="90976"/>
                  <a:pt x="90976" y="0"/>
                  <a:pt x="203200" y="0"/>
                </a:cubicBezTo>
                <a:lnTo>
                  <a:pt x="10769600" y="0"/>
                </a:lnTo>
                <a:cubicBezTo>
                  <a:pt x="10881824" y="0"/>
                  <a:pt x="10972800" y="90976"/>
                  <a:pt x="10972800" y="203200"/>
                </a:cubicBezTo>
                <a:lnTo>
                  <a:pt x="10972800" y="2641600"/>
                </a:lnTo>
                <a:cubicBezTo>
                  <a:pt x="10972800" y="2753824"/>
                  <a:pt x="10881824" y="2844800"/>
                  <a:pt x="10769600" y="2844800"/>
                </a:cubicBezTo>
                <a:lnTo>
                  <a:pt x="203200" y="2844800"/>
                </a:lnTo>
                <a:cubicBezTo>
                  <a:pt x="90976" y="2844800"/>
                  <a:pt x="0" y="2753824"/>
                  <a:pt x="0" y="26416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3" name="装饰  2"/>
          <p:cNvSpPr>
            <a:spLocks noGrp="1"/>
          </p:cNvSpPr>
          <p:nvPr>
            <p:ph type="body" idx="16391" hasCustomPrompt="1"/>
            <p:custDataLst>
              <p:tags r:id="rId6"/>
            </p:custDataLst>
          </p:nvPr>
        </p:nvSpPr>
        <p:spPr>
          <a:xfrm>
            <a:off x="4648200" y="609600"/>
            <a:ext cx="50800" cy="2336800"/>
          </a:xfrm>
          <a:custGeom>
            <a:avLst/>
            <a:gdLst>
              <a:gd name="connisteX0" fmla="*/ 0 w 50800"/>
              <a:gd name="connsiteY0" fmla="*/ 25400 h 2336800"/>
              <a:gd name="connisteX1" fmla="*/ 25400 w 50800"/>
              <a:gd name="connsiteY1" fmla="*/ 0 h 2336800"/>
              <a:gd name="connisteX2" fmla="*/ 25400 w 50800"/>
              <a:gd name="connsiteY2" fmla="*/ 0 h 2336800"/>
              <a:gd name="connisteX3" fmla="*/ 50800 w 50800"/>
              <a:gd name="connsiteY3" fmla="*/ 25400 h 2336800"/>
              <a:gd name="connisteX4" fmla="*/ 50800 w 50800"/>
              <a:gd name="connsiteY4" fmla="*/ 2311400 h 2336800"/>
              <a:gd name="connisteX5" fmla="*/ 25400 w 50800"/>
              <a:gd name="connsiteY5" fmla="*/ 2336800 h 2336800"/>
              <a:gd name="connisteX6" fmla="*/ 25400 w 50800"/>
              <a:gd name="connsiteY6" fmla="*/ 2336800 h 2336800"/>
              <a:gd name="connisteX7" fmla="*/ 0 w 50800"/>
              <a:gd name="connsiteY7" fmla="*/ 2311400 h 2336800"/>
              <a:gd name="connisteX8" fmla="*/ 0 w 50800"/>
              <a:gd name="connsiteY8" fmla="*/ 254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0" h="2336800">
                <a:moveTo>
                  <a:pt x="0" y="25400"/>
                </a:moveTo>
                <a:cubicBezTo>
                  <a:pt x="0" y="11372"/>
                  <a:pt x="11372" y="0"/>
                  <a:pt x="25400" y="0"/>
                </a:cubicBezTo>
                <a:lnTo>
                  <a:pt x="25400" y="0"/>
                </a:lnTo>
                <a:cubicBezTo>
                  <a:pt x="39428" y="0"/>
                  <a:pt x="50800" y="11372"/>
                  <a:pt x="50800" y="25400"/>
                </a:cubicBezTo>
                <a:lnTo>
                  <a:pt x="50800" y="2311400"/>
                </a:lnTo>
                <a:cubicBezTo>
                  <a:pt x="50800" y="2325428"/>
                  <a:pt x="39428" y="2336800"/>
                  <a:pt x="25400" y="2336800"/>
                </a:cubicBezTo>
                <a:lnTo>
                  <a:pt x="25400" y="2336800"/>
                </a:lnTo>
                <a:cubicBezTo>
                  <a:pt x="11372" y="2336800"/>
                  <a:pt x="0" y="2325428"/>
                  <a:pt x="0" y="23114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4" name="文本占位符 13"/>
          <p:cNvSpPr>
            <a:spLocks noGrp="1"/>
          </p:cNvSpPr>
          <p:nvPr>
            <p:ph type="body" idx="16386" hasCustomPrompt="1"/>
            <p:custDataLst>
              <p:tags r:id="rId7"/>
            </p:custDataLst>
          </p:nvPr>
        </p:nvSpPr>
        <p:spPr>
          <a:xfrm>
            <a:off x="4800600" y="609600"/>
            <a:ext cx="30099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项标题</a:t>
            </a:r>
          </a:p>
        </p:txBody>
      </p:sp>
      <p:sp>
        <p:nvSpPr>
          <p:cNvPr id="15" name="文本占位符 14"/>
          <p:cNvSpPr>
            <a:spLocks noGrp="1"/>
          </p:cNvSpPr>
          <p:nvPr>
            <p:ph type="body" idx="16387" hasCustomPrompt="1"/>
            <p:custDataLst>
              <p:tags r:id="rId8"/>
            </p:custDataLst>
          </p:nvPr>
        </p:nvSpPr>
        <p:spPr>
          <a:xfrm>
            <a:off x="4800600" y="1117600"/>
            <a:ext cx="30099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6" name="装饰  5"/>
          <p:cNvSpPr>
            <a:spLocks noGrp="1"/>
          </p:cNvSpPr>
          <p:nvPr>
            <p:ph type="body" idx="16392" hasCustomPrompt="1"/>
            <p:custDataLst>
              <p:tags r:id="rId9"/>
            </p:custDataLst>
          </p:nvPr>
        </p:nvSpPr>
        <p:spPr>
          <a:xfrm>
            <a:off x="8420100" y="609600"/>
            <a:ext cx="50800" cy="2336800"/>
          </a:xfrm>
          <a:custGeom>
            <a:avLst/>
            <a:gdLst>
              <a:gd name="connisteX0" fmla="*/ 0 w 50800"/>
              <a:gd name="connsiteY0" fmla="*/ 25400 h 2336800"/>
              <a:gd name="connisteX1" fmla="*/ 25400 w 50800"/>
              <a:gd name="connsiteY1" fmla="*/ 0 h 2336800"/>
              <a:gd name="connisteX2" fmla="*/ 25400 w 50800"/>
              <a:gd name="connsiteY2" fmla="*/ 0 h 2336800"/>
              <a:gd name="connisteX3" fmla="*/ 50800 w 50800"/>
              <a:gd name="connsiteY3" fmla="*/ 25400 h 2336800"/>
              <a:gd name="connisteX4" fmla="*/ 50800 w 50800"/>
              <a:gd name="connsiteY4" fmla="*/ 2311400 h 2336800"/>
              <a:gd name="connisteX5" fmla="*/ 25400 w 50800"/>
              <a:gd name="connsiteY5" fmla="*/ 2336800 h 2336800"/>
              <a:gd name="connisteX6" fmla="*/ 25400 w 50800"/>
              <a:gd name="connsiteY6" fmla="*/ 2336800 h 2336800"/>
              <a:gd name="connisteX7" fmla="*/ 0 w 50800"/>
              <a:gd name="connsiteY7" fmla="*/ 2311400 h 2336800"/>
              <a:gd name="connisteX8" fmla="*/ 0 w 50800"/>
              <a:gd name="connsiteY8" fmla="*/ 254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0" h="2336800">
                <a:moveTo>
                  <a:pt x="0" y="25400"/>
                </a:moveTo>
                <a:cubicBezTo>
                  <a:pt x="0" y="11372"/>
                  <a:pt x="11372" y="0"/>
                  <a:pt x="25400" y="0"/>
                </a:cubicBezTo>
                <a:lnTo>
                  <a:pt x="25400" y="0"/>
                </a:lnTo>
                <a:cubicBezTo>
                  <a:pt x="39428" y="0"/>
                  <a:pt x="50800" y="11372"/>
                  <a:pt x="50800" y="25400"/>
                </a:cubicBezTo>
                <a:lnTo>
                  <a:pt x="50800" y="2311400"/>
                </a:lnTo>
                <a:cubicBezTo>
                  <a:pt x="50800" y="2325428"/>
                  <a:pt x="39428" y="2336800"/>
                  <a:pt x="25400" y="2336800"/>
                </a:cubicBezTo>
                <a:lnTo>
                  <a:pt x="25400" y="2336800"/>
                </a:lnTo>
                <a:cubicBezTo>
                  <a:pt x="11372" y="2336800"/>
                  <a:pt x="0" y="2325428"/>
                  <a:pt x="0" y="23114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7" name="文本占位符 16"/>
          <p:cNvSpPr>
            <a:spLocks noGrp="1"/>
          </p:cNvSpPr>
          <p:nvPr>
            <p:ph type="body" idx="16388" hasCustomPrompt="1"/>
            <p:custDataLst>
              <p:tags r:id="rId10"/>
            </p:custDataLst>
          </p:nvPr>
        </p:nvSpPr>
        <p:spPr>
          <a:xfrm>
            <a:off x="8572500" y="609600"/>
            <a:ext cx="30099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项标题</a:t>
            </a:r>
          </a:p>
        </p:txBody>
      </p:sp>
      <p:sp>
        <p:nvSpPr>
          <p:cNvPr id="18" name="文本占位符 17"/>
          <p:cNvSpPr>
            <a:spLocks noGrp="1"/>
          </p:cNvSpPr>
          <p:nvPr>
            <p:ph type="body" idx="16389" hasCustomPrompt="1"/>
            <p:custDataLst>
              <p:tags r:id="rId11"/>
            </p:custDataLst>
          </p:nvPr>
        </p:nvSpPr>
        <p:spPr>
          <a:xfrm>
            <a:off x="8572500" y="1117600"/>
            <a:ext cx="30099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10014_9">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8"/>
          <p:cNvSpPr>
            <a:spLocks noGrp="1"/>
          </p:cNvSpPr>
          <p:nvPr>
            <p:ph type="ftr" sz="quarter" idx="11"/>
            <p:custDataLst>
              <p:tags r:id="rId2"/>
            </p:custDataLst>
          </p:nvPr>
        </p:nvSpPr>
        <p:spPr/>
        <p:txBody>
          <a:bodyPr/>
          <a:lstStyle/>
          <a:p>
            <a:endParaRPr lang="zh-CN" altLang="en-US"/>
          </a:p>
        </p:txBody>
      </p:sp>
      <p:sp>
        <p:nvSpPr>
          <p:cNvPr id="10" name="灯片编号占位符 9"/>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标题 10"/>
          <p:cNvSpPr>
            <a:spLocks noGrp="1"/>
          </p:cNvSpPr>
          <p:nvPr>
            <p:ph type="ctrTitle" idx="16385" hasCustomPrompt="1"/>
            <p:custDataLst>
              <p:tags r:id="rId4"/>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p>
        </p:txBody>
      </p:sp>
      <p:sp>
        <p:nvSpPr>
          <p:cNvPr id="12" name="内容占位符 11"/>
          <p:cNvSpPr>
            <a:spLocks noGrp="1"/>
          </p:cNvSpPr>
          <p:nvPr>
            <p:ph idx="16390" hasCustomPrompt="1"/>
            <p:custDataLst>
              <p:tags r:id="rId5"/>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3" name="文本占位符 12"/>
          <p:cNvSpPr>
            <a:spLocks noGrp="1"/>
          </p:cNvSpPr>
          <p:nvPr>
            <p:ph type="body" idx="16386" hasCustomPrompt="1"/>
            <p:custDataLst>
              <p:tags r:id="rId6"/>
            </p:custDataLst>
          </p:nvPr>
        </p:nvSpPr>
        <p:spPr>
          <a:xfrm>
            <a:off x="6502400" y="18923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4" name="文本占位符 13"/>
          <p:cNvSpPr>
            <a:spLocks noGrp="1"/>
          </p:cNvSpPr>
          <p:nvPr>
            <p:ph type="body" idx="16387" hasCustomPrompt="1"/>
            <p:custDataLst>
              <p:tags r:id="rId7"/>
            </p:custDataLst>
          </p:nvPr>
        </p:nvSpPr>
        <p:spPr>
          <a:xfrm>
            <a:off x="6502400" y="2451100"/>
            <a:ext cx="5080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5" name="内容占位符 14"/>
          <p:cNvSpPr>
            <a:spLocks noGrp="1"/>
          </p:cNvSpPr>
          <p:nvPr>
            <p:ph idx="16391" hasCustomPrompt="1"/>
            <p:custDataLst>
              <p:tags r:id="rId8"/>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6" name="文本占位符 15"/>
          <p:cNvSpPr>
            <a:spLocks noGrp="1"/>
          </p:cNvSpPr>
          <p:nvPr>
            <p:ph type="body" idx="16388" hasCustomPrompt="1"/>
            <p:custDataLst>
              <p:tags r:id="rId9"/>
            </p:custDataLst>
          </p:nvPr>
        </p:nvSpPr>
        <p:spPr>
          <a:xfrm>
            <a:off x="6502400" y="44069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7" name="文本占位符 16"/>
          <p:cNvSpPr>
            <a:spLocks noGrp="1"/>
          </p:cNvSpPr>
          <p:nvPr>
            <p:ph type="body" idx="16389" hasCustomPrompt="1"/>
            <p:custDataLst>
              <p:tags r:id="rId10"/>
            </p:custDataLst>
          </p:nvPr>
        </p:nvSpPr>
        <p:spPr>
          <a:xfrm>
            <a:off x="6502400" y="4965700"/>
            <a:ext cx="5080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上左标下左内后右背景-有背景-有间隙-1">
    <p:bg>
      <p:bgRef idx="1001">
        <a:schemeClr val="bg2"/>
      </p:bgRef>
    </p:bg>
    <p:spTree>
      <p:nvGrpSpPr>
        <p:cNvPr id="1" name=""/>
        <p:cNvGrpSpPr/>
        <p:nvPr/>
      </p:nvGrpSpPr>
      <p:grpSpPr>
        <a:xfrm>
          <a:off x="0" y="0"/>
          <a:ext cx="0" cy="0"/>
          <a:chOff x="0" y="0"/>
          <a:chExt cx="0" cy="0"/>
        </a:xfrm>
      </p:grpSpPr>
      <p:sp>
        <p:nvSpPr>
          <p:cNvPr id="2" name="图片占位符 1"/>
          <p:cNvSpPr>
            <a:spLocks noGrp="1"/>
          </p:cNvSpPr>
          <p:nvPr>
            <p:ph type="pic" idx="10"/>
            <p:custDataLst>
              <p:tags r:id="rId1"/>
            </p:custDataLst>
          </p:nvPr>
        </p:nvSpPr>
        <p:spPr>
          <a:xfrm>
            <a:off x="4267200" y="0"/>
            <a:ext cx="7924800" cy="685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3" name="标题 2"/>
          <p:cNvSpPr>
            <a:spLocks noGrp="1"/>
          </p:cNvSpPr>
          <p:nvPr>
            <p:ph type="title" idx="11" hasCustomPrompt="1"/>
            <p:custDataLst>
              <p:tags r:id="rId2"/>
            </p:custDataLst>
          </p:nvPr>
        </p:nvSpPr>
        <p:spPr>
          <a:xfrm>
            <a:off x="609600" y="482505"/>
            <a:ext cx="5257800" cy="711100"/>
          </a:xfrm>
        </p:spPr>
        <p:txBody>
          <a:bodyPr wrap="square" lIns="0" tIns="0" rIns="0" bIns="0" anchor="t">
            <a:noAutofit/>
          </a:bodyPr>
          <a:lstStyle>
            <a:lvl1pPr algn="l">
              <a:lnSpc>
                <a:spcPct val="110000"/>
              </a:lnSpc>
              <a:defRPr sz="3600" b="1" i="0">
                <a:solidFill>
                  <a:schemeClr val="tx1"/>
                </a:solidFill>
                <a:latin typeface="微软雅黑" panose="020B0503020204020204" charset="-122"/>
                <a:ea typeface="微软雅黑" panose="020B0503020204020204" charset="-122"/>
              </a:defRPr>
            </a:lvl1pPr>
          </a:lstStyle>
          <a:p>
            <a:r>
              <a:rPr lang="zh-CN" altLang="en-US"/>
              <a:t>单击此处添加标题</a:t>
            </a:r>
          </a:p>
        </p:txBody>
      </p:sp>
      <p:sp>
        <p:nvSpPr>
          <p:cNvPr id="4" name="内容占位符 3"/>
          <p:cNvSpPr>
            <a:spLocks noGrp="1"/>
          </p:cNvSpPr>
          <p:nvPr>
            <p:ph idx="12" hasCustomPrompt="1"/>
            <p:custDataLst>
              <p:tags r:id="rId3"/>
            </p:custDataLst>
          </p:nvPr>
        </p:nvSpPr>
        <p:spPr>
          <a:xfrm>
            <a:off x="609600" y="1523711"/>
            <a:ext cx="5257800" cy="4724695"/>
          </a:xfrm>
        </p:spPr>
        <p:txBody>
          <a:bodyPr wrap="square" lIns="0" tIns="0" rIns="0" bIns="0" anchor="t">
            <a:noAutofit/>
          </a:bodyPr>
          <a:lstStyle>
            <a:lvl1pPr indent="0" algn="l">
              <a:buNone/>
              <a:defRPr sz="1200" b="0" i="0">
                <a:solidFill>
                  <a:srgbClr val="FFFFFF"/>
                </a:solidFill>
                <a:latin typeface="微软雅黑" panose="020B0503020204020204" charset="-122"/>
                <a:ea typeface="微软雅黑" panose="020B0503020204020204" charset="-122"/>
              </a:defRPr>
            </a:lvl1pPr>
          </a:lstStyle>
          <a:p>
            <a:pPr lvl="0"/>
            <a:r>
              <a:rPr lang="zh-CN" altLang="en-US"/>
              <a:t>单击此处添加文本</a:t>
            </a: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59_1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8"/>
          <p:cNvSpPr>
            <a:spLocks noGrp="1"/>
          </p:cNvSpPr>
          <p:nvPr>
            <p:ph type="ftr" sz="quarter" idx="11"/>
            <p:custDataLst>
              <p:tags r:id="rId2"/>
            </p:custDataLst>
          </p:nvPr>
        </p:nvSpPr>
        <p:spPr/>
        <p:txBody>
          <a:bodyPr/>
          <a:lstStyle/>
          <a:p>
            <a:endParaRPr lang="zh-CN" altLang="en-US"/>
          </a:p>
        </p:txBody>
      </p:sp>
      <p:sp>
        <p:nvSpPr>
          <p:cNvPr id="10" name="灯片编号占位符 9"/>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标题 10"/>
          <p:cNvSpPr>
            <a:spLocks noGrp="1"/>
          </p:cNvSpPr>
          <p:nvPr>
            <p:ph type="ctrTitle" idx="16385" hasCustomPrompt="1"/>
            <p:custDataLst>
              <p:tags r:id="rId4"/>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2" name="内容占位符 11"/>
          <p:cNvSpPr>
            <a:spLocks noGrp="1"/>
          </p:cNvSpPr>
          <p:nvPr>
            <p:ph idx="16390" hasCustomPrompt="1"/>
            <p:custDataLst>
              <p:tags r:id="rId5"/>
            </p:custDataLst>
          </p:nvPr>
        </p:nvSpPr>
        <p:spPr>
          <a:xfrm>
            <a:off x="609600" y="4013200"/>
            <a:ext cx="10972800" cy="2235200"/>
          </a:xfrm>
          <a:custGeom>
            <a:avLst/>
            <a:gdLst>
              <a:gd name="connisteX0" fmla="*/ 0 w 10972800"/>
              <a:gd name="connsiteY0" fmla="*/ 203200 h 2235200"/>
              <a:gd name="connisteX1" fmla="*/ 203200 w 10972800"/>
              <a:gd name="connsiteY1" fmla="*/ 0 h 2235200"/>
              <a:gd name="connisteX2" fmla="*/ 10769600 w 10972800"/>
              <a:gd name="connsiteY2" fmla="*/ 0 h 2235200"/>
              <a:gd name="connisteX3" fmla="*/ 10972800 w 10972800"/>
              <a:gd name="connsiteY3" fmla="*/ 203200 h 2235200"/>
              <a:gd name="connisteX4" fmla="*/ 10972800 w 10972800"/>
              <a:gd name="connsiteY4" fmla="*/ 2032000 h 2235200"/>
              <a:gd name="connisteX5" fmla="*/ 10769600 w 10972800"/>
              <a:gd name="connsiteY5" fmla="*/ 2235200 h 2235200"/>
              <a:gd name="connisteX6" fmla="*/ 203200 w 10972800"/>
              <a:gd name="connsiteY6" fmla="*/ 2235200 h 2235200"/>
              <a:gd name="connisteX7" fmla="*/ 0 w 10972800"/>
              <a:gd name="connsiteY7" fmla="*/ 2032000 h 2235200"/>
              <a:gd name="connisteX8" fmla="*/ 0 w 10972800"/>
              <a:gd name="connsiteY8" fmla="*/ 203200 h 223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0972800" h="2235200">
                <a:moveTo>
                  <a:pt x="0" y="203200"/>
                </a:moveTo>
                <a:cubicBezTo>
                  <a:pt x="0" y="90976"/>
                  <a:pt x="90976" y="0"/>
                  <a:pt x="203200" y="0"/>
                </a:cubicBezTo>
                <a:lnTo>
                  <a:pt x="10769600" y="0"/>
                </a:lnTo>
                <a:cubicBezTo>
                  <a:pt x="10881824" y="0"/>
                  <a:pt x="10972800" y="90976"/>
                  <a:pt x="10972800" y="203200"/>
                </a:cubicBezTo>
                <a:lnTo>
                  <a:pt x="10972800" y="2032000"/>
                </a:lnTo>
                <a:cubicBezTo>
                  <a:pt x="10972800" y="2144224"/>
                  <a:pt x="10881824" y="2235200"/>
                  <a:pt x="10769600" y="2235200"/>
                </a:cubicBezTo>
                <a:lnTo>
                  <a:pt x="203200" y="2235200"/>
                </a:lnTo>
                <a:cubicBezTo>
                  <a:pt x="90976" y="2235200"/>
                  <a:pt x="0" y="2144224"/>
                  <a:pt x="0" y="20320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3" name="装饰  2"/>
          <p:cNvSpPr>
            <a:spLocks noGrp="1"/>
          </p:cNvSpPr>
          <p:nvPr>
            <p:ph type="body" idx="16391" hasCustomPrompt="1"/>
            <p:custDataLst>
              <p:tags r:id="rId6"/>
            </p:custDataLst>
          </p:nvPr>
        </p:nvSpPr>
        <p:spPr>
          <a:xfrm>
            <a:off x="609600" y="15240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4" name="文本占位符 13"/>
          <p:cNvSpPr>
            <a:spLocks noGrp="1"/>
          </p:cNvSpPr>
          <p:nvPr>
            <p:ph type="body" idx="16386" hasCustomPrompt="1"/>
            <p:custDataLst>
              <p:tags r:id="rId7"/>
            </p:custDataLst>
          </p:nvPr>
        </p:nvSpPr>
        <p:spPr>
          <a:xfrm>
            <a:off x="762000" y="1524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5" name="文本占位符 14"/>
          <p:cNvSpPr>
            <a:spLocks noGrp="1"/>
          </p:cNvSpPr>
          <p:nvPr>
            <p:ph type="body" idx="16387" hasCustomPrompt="1"/>
            <p:custDataLst>
              <p:tags r:id="rId8"/>
            </p:custDataLst>
          </p:nvPr>
        </p:nvSpPr>
        <p:spPr>
          <a:xfrm>
            <a:off x="762000" y="2032000"/>
            <a:ext cx="50292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6" name="装饰  5"/>
          <p:cNvSpPr>
            <a:spLocks noGrp="1"/>
          </p:cNvSpPr>
          <p:nvPr>
            <p:ph type="body" idx="16392" hasCustomPrompt="1"/>
            <p:custDataLst>
              <p:tags r:id="rId9"/>
            </p:custDataLst>
          </p:nvPr>
        </p:nvSpPr>
        <p:spPr>
          <a:xfrm>
            <a:off x="6400800" y="15240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7" name="文本占位符 16"/>
          <p:cNvSpPr>
            <a:spLocks noGrp="1"/>
          </p:cNvSpPr>
          <p:nvPr>
            <p:ph type="body" idx="16388" hasCustomPrompt="1"/>
            <p:custDataLst>
              <p:tags r:id="rId10"/>
            </p:custDataLst>
          </p:nvPr>
        </p:nvSpPr>
        <p:spPr>
          <a:xfrm>
            <a:off x="6553200" y="1524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8" name="文本占位符 17"/>
          <p:cNvSpPr>
            <a:spLocks noGrp="1"/>
          </p:cNvSpPr>
          <p:nvPr>
            <p:ph type="body" idx="16389" hasCustomPrompt="1"/>
            <p:custDataLst>
              <p:tags r:id="rId11"/>
            </p:custDataLst>
          </p:nvPr>
        </p:nvSpPr>
        <p:spPr>
          <a:xfrm>
            <a:off x="6553200" y="2032000"/>
            <a:ext cx="50292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上左标下左内后右背景-有背景-有间隙-3">
    <p:bg>
      <p:bgRef idx="1001">
        <a:schemeClr val="bg2"/>
      </p:bgRef>
    </p:bg>
    <p:spTree>
      <p:nvGrpSpPr>
        <p:cNvPr id="1" name=""/>
        <p:cNvGrpSpPr/>
        <p:nvPr/>
      </p:nvGrpSpPr>
      <p:grpSpPr>
        <a:xfrm>
          <a:off x="0" y="0"/>
          <a:ext cx="0" cy="0"/>
          <a:chOff x="0" y="0"/>
          <a:chExt cx="0" cy="0"/>
        </a:xfrm>
      </p:grpSpPr>
      <p:sp>
        <p:nvSpPr>
          <p:cNvPr id="2" name="图片占位符 1"/>
          <p:cNvSpPr>
            <a:spLocks noGrp="1"/>
          </p:cNvSpPr>
          <p:nvPr>
            <p:ph type="pic" idx="10"/>
            <p:custDataLst>
              <p:tags r:id="rId1"/>
            </p:custDataLst>
          </p:nvPr>
        </p:nvSpPr>
        <p:spPr>
          <a:xfrm>
            <a:off x="7924800" y="0"/>
            <a:ext cx="4267200" cy="685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3" name="标题 2"/>
          <p:cNvSpPr>
            <a:spLocks noGrp="1"/>
          </p:cNvSpPr>
          <p:nvPr>
            <p:ph type="title" idx="11" hasCustomPrompt="1"/>
            <p:custDataLst>
              <p:tags r:id="rId2"/>
            </p:custDataLst>
          </p:nvPr>
        </p:nvSpPr>
        <p:spPr>
          <a:xfrm>
            <a:off x="609600" y="482505"/>
            <a:ext cx="8534400" cy="711100"/>
          </a:xfrm>
        </p:spPr>
        <p:txBody>
          <a:bodyPr wrap="square" lIns="0" tIns="0" rIns="0" bIns="0" anchor="t">
            <a:noAutofit/>
          </a:bodyPr>
          <a:lstStyle>
            <a:lvl1pPr algn="l">
              <a:lnSpc>
                <a:spcPct val="110000"/>
              </a:lnSpc>
              <a:defRPr sz="3600" b="1" i="0">
                <a:solidFill>
                  <a:schemeClr val="tx1"/>
                </a:solidFill>
                <a:latin typeface="微软雅黑" panose="020B0503020204020204" charset="-122"/>
                <a:ea typeface="微软雅黑" panose="020B0503020204020204" charset="-122"/>
              </a:defRPr>
            </a:lvl1pPr>
          </a:lstStyle>
          <a:p>
            <a:r>
              <a:rPr lang="zh-CN" altLang="en-US"/>
              <a:t>单击此处添加标题</a:t>
            </a:r>
          </a:p>
        </p:txBody>
      </p:sp>
      <p:sp>
        <p:nvSpPr>
          <p:cNvPr id="4" name="内容占位符 3"/>
          <p:cNvSpPr>
            <a:spLocks noGrp="1"/>
          </p:cNvSpPr>
          <p:nvPr>
            <p:ph idx="12" hasCustomPrompt="1"/>
            <p:custDataLst>
              <p:tags r:id="rId3"/>
            </p:custDataLst>
          </p:nvPr>
        </p:nvSpPr>
        <p:spPr>
          <a:xfrm>
            <a:off x="609600" y="1523711"/>
            <a:ext cx="8534400" cy="4724695"/>
          </a:xfrm>
        </p:spPr>
        <p:txBody>
          <a:bodyPr wrap="square" lIns="0" tIns="0" rIns="0" bIns="0" anchor="t">
            <a:noAutofit/>
          </a:bodyPr>
          <a:lstStyle>
            <a:lvl1pPr indent="0" algn="l">
              <a:buNone/>
              <a:defRPr sz="1200" b="0" i="0">
                <a:solidFill>
                  <a:srgbClr val="FFFFFF"/>
                </a:solidFill>
                <a:latin typeface="微软雅黑" panose="020B0503020204020204" charset="-122"/>
                <a:ea typeface="微软雅黑" panose="020B0503020204020204" charset="-122"/>
              </a:defRPr>
            </a:lvl1pPr>
          </a:lstStyle>
          <a:p>
            <a:pPr lvl="0"/>
            <a:r>
              <a:rPr lang="zh-CN" altLang="en-US"/>
              <a:t>单击此处添加文本</a:t>
            </a:r>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6_62">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8"/>
          <p:cNvSpPr>
            <a:spLocks noGrp="1"/>
          </p:cNvSpPr>
          <p:nvPr>
            <p:ph type="ftr" sz="quarter" idx="11"/>
            <p:custDataLst>
              <p:tags r:id="rId2"/>
            </p:custDataLst>
          </p:nvPr>
        </p:nvSpPr>
        <p:spPr/>
        <p:txBody>
          <a:bodyPr/>
          <a:lstStyle/>
          <a:p>
            <a:endParaRPr lang="zh-CN" altLang="en-US"/>
          </a:p>
        </p:txBody>
      </p:sp>
      <p:sp>
        <p:nvSpPr>
          <p:cNvPr id="10" name="灯片编号占位符 9"/>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标题 10"/>
          <p:cNvSpPr>
            <a:spLocks noGrp="1"/>
          </p:cNvSpPr>
          <p:nvPr>
            <p:ph type="ctrTitle" idx="16385" hasCustomPrompt="1"/>
            <p:custDataLst>
              <p:tags r:id="rId4"/>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p>
        </p:txBody>
      </p:sp>
      <p:sp>
        <p:nvSpPr>
          <p:cNvPr id="12" name="内容占位符 11"/>
          <p:cNvSpPr>
            <a:spLocks noGrp="1"/>
          </p:cNvSpPr>
          <p:nvPr>
            <p:ph idx="16388" hasCustomPrompt="1"/>
            <p:custDataLst>
              <p:tags r:id="rId5"/>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3" name="装饰  2"/>
          <p:cNvSpPr>
            <a:spLocks noGrp="1"/>
          </p:cNvSpPr>
          <p:nvPr>
            <p:ph type="body" idx="16389" hasCustomPrompt="1"/>
            <p:custDataLst>
              <p:tags r:id="rId6"/>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4" name="文本占位符 13"/>
          <p:cNvSpPr>
            <a:spLocks noGrp="1"/>
          </p:cNvSpPr>
          <p:nvPr>
            <p:ph type="body" idx="16386" hasCustomPrompt="1"/>
            <p:custDataLst>
              <p:tags r:id="rId7"/>
            </p:custDataLst>
          </p:nvPr>
        </p:nvSpPr>
        <p:spPr>
          <a:xfrm>
            <a:off x="762000" y="4521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5" name="文本占位符 14"/>
          <p:cNvSpPr>
            <a:spLocks noGrp="1"/>
          </p:cNvSpPr>
          <p:nvPr>
            <p:ph type="body" idx="16387" hasCustomPrompt="1"/>
            <p:custDataLst>
              <p:tags r:id="rId8"/>
            </p:custDataLst>
          </p:nvPr>
        </p:nvSpPr>
        <p:spPr>
          <a:xfrm>
            <a:off x="762000" y="50292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单击此处添加正文</a:t>
            </a: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7"/>
          <p:cNvSpPr>
            <a:spLocks noGrp="1"/>
          </p:cNvSpPr>
          <p:nvPr>
            <p:ph type="dt" sz="half" idx="2"/>
            <p:custDataLst>
              <p:tags r:id="rId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9" name="页脚占位符 8"/>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0" name="灯片编号占位符 9"/>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2_4">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8"/>
          <p:cNvSpPr>
            <a:spLocks noGrp="1"/>
          </p:cNvSpPr>
          <p:nvPr>
            <p:ph type="ftr" sz="quarter" idx="11"/>
            <p:custDataLst>
              <p:tags r:id="rId2"/>
            </p:custDataLst>
          </p:nvPr>
        </p:nvSpPr>
        <p:spPr/>
        <p:txBody>
          <a:bodyPr/>
          <a:lstStyle/>
          <a:p>
            <a:endParaRPr lang="zh-CN" altLang="en-US"/>
          </a:p>
        </p:txBody>
      </p:sp>
      <p:sp>
        <p:nvSpPr>
          <p:cNvPr id="10" name="灯片编号占位符 9"/>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标题 10"/>
          <p:cNvSpPr>
            <a:spLocks noGrp="1"/>
          </p:cNvSpPr>
          <p:nvPr>
            <p:ph type="ctrTitle" idx="16385" hasCustomPrompt="1"/>
            <p:custDataLst>
              <p:tags r:id="rId4"/>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p>
        </p:txBody>
      </p:sp>
      <p:sp>
        <p:nvSpPr>
          <p:cNvPr id="12" name="装饰  1"/>
          <p:cNvSpPr>
            <a:spLocks noGrp="1"/>
          </p:cNvSpPr>
          <p:nvPr>
            <p:ph type="body" idx="16390" hasCustomPrompt="1"/>
            <p:custDataLst>
              <p:tags r:id="rId5"/>
            </p:custDataLst>
          </p:nvPr>
        </p:nvSpPr>
        <p:spPr>
          <a:xfrm>
            <a:off x="609600" y="3860800"/>
            <a:ext cx="5334000" cy="2387600"/>
          </a:xfrm>
          <a:custGeom>
            <a:avLst/>
            <a:gdLst>
              <a:gd name="connisteX0" fmla="*/ 0 w 5334000"/>
              <a:gd name="connsiteY0" fmla="*/ 0 h 2387600"/>
              <a:gd name="connisteX1" fmla="*/ 5334000 w 5334000"/>
              <a:gd name="connsiteY1" fmla="*/ 0 h 2387600"/>
              <a:gd name="connisteX2" fmla="*/ 5334000 w 5334000"/>
              <a:gd name="connsiteY2" fmla="*/ 2184400 h 2387600"/>
              <a:gd name="connisteX3" fmla="*/ 5130800 w 5334000"/>
              <a:gd name="connsiteY3" fmla="*/ 2387600 h 2387600"/>
              <a:gd name="connisteX4" fmla="*/ 203200 w 5334000"/>
              <a:gd name="connsiteY4" fmla="*/ 2387600 h 2387600"/>
              <a:gd name="connisteX5" fmla="*/ 0 w 5334000"/>
              <a:gd name="connsiteY5" fmla="*/ 2184400 h 2387600"/>
              <a:gd name="connisteX6" fmla="*/ 0 w 5334000"/>
              <a:gd name="connsiteY6" fmla="*/ 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387600">
                <a:moveTo>
                  <a:pt x="0" y="0"/>
                </a:moveTo>
                <a:lnTo>
                  <a:pt x="5334000" y="0"/>
                </a:lnTo>
                <a:lnTo>
                  <a:pt x="5334000" y="2184400"/>
                </a:lnTo>
                <a:cubicBezTo>
                  <a:pt x="5334000" y="2296624"/>
                  <a:pt x="5243024" y="2387600"/>
                  <a:pt x="5130800" y="2387600"/>
                </a:cubicBezTo>
                <a:lnTo>
                  <a:pt x="203200" y="2387600"/>
                </a:lnTo>
                <a:cubicBezTo>
                  <a:pt x="90976" y="2387600"/>
                  <a:pt x="0" y="2296624"/>
                  <a:pt x="0" y="2184400"/>
                </a:cubicBezTo>
                <a:lnTo>
                  <a:pt x="0" y="0"/>
                </a:lnTo>
                <a:close/>
              </a:path>
            </a:pathLst>
          </a:custGeom>
          <a:gradFill>
            <a:gsLst>
              <a:gs pos="0">
                <a:schemeClr val="accent1">
                  <a:lumMod val="50000"/>
                </a:schemeClr>
              </a:gs>
              <a:gs pos="100000">
                <a:schemeClr val="accent1">
                  <a:lumMod val="5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3" name="图片占位符 12"/>
          <p:cNvSpPr>
            <a:spLocks noGrp="1"/>
          </p:cNvSpPr>
          <p:nvPr>
            <p:ph type="pic" idx="16391" hasCustomPrompt="1"/>
            <p:custDataLst>
              <p:tags r:id="rId6"/>
            </p:custDataLst>
          </p:nvPr>
        </p:nvSpPr>
        <p:spPr>
          <a:xfrm>
            <a:off x="609600" y="1524000"/>
            <a:ext cx="5334000" cy="2336800"/>
          </a:xfrm>
          <a:custGeom>
            <a:avLst/>
            <a:gdLst>
              <a:gd name="connisteX0" fmla="*/ 0 w 5334000"/>
              <a:gd name="connsiteY0" fmla="*/ 203200 h 2336800"/>
              <a:gd name="connisteX1" fmla="*/ 203200 w 5334000"/>
              <a:gd name="connsiteY1" fmla="*/ 0 h 2336800"/>
              <a:gd name="connisteX2" fmla="*/ 5130800 w 5334000"/>
              <a:gd name="connsiteY2" fmla="*/ 0 h 2336800"/>
              <a:gd name="connisteX3" fmla="*/ 5334000 w 5334000"/>
              <a:gd name="connsiteY3" fmla="*/ 203200 h 2336800"/>
              <a:gd name="connisteX4" fmla="*/ 5334000 w 5334000"/>
              <a:gd name="connsiteY4" fmla="*/ 2336800 h 2336800"/>
              <a:gd name="connisteX5" fmla="*/ 0 w 5334000"/>
              <a:gd name="connsiteY5" fmla="*/ 2336800 h 2336800"/>
              <a:gd name="connisteX6" fmla="*/ 0 w 53340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336800">
                <a:moveTo>
                  <a:pt x="0" y="203200"/>
                </a:moveTo>
                <a:cubicBezTo>
                  <a:pt x="0" y="90976"/>
                  <a:pt x="90976" y="0"/>
                  <a:pt x="203200" y="0"/>
                </a:cubicBezTo>
                <a:lnTo>
                  <a:pt x="5130800" y="0"/>
                </a:lnTo>
                <a:cubicBezTo>
                  <a:pt x="5243024" y="0"/>
                  <a:pt x="5334000" y="90976"/>
                  <a:pt x="5334000" y="203200"/>
                </a:cubicBezTo>
                <a:lnTo>
                  <a:pt x="5334000" y="2336800"/>
                </a:lnTo>
                <a:lnTo>
                  <a:pt x="0" y="23368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p>
        </p:txBody>
      </p:sp>
      <p:sp>
        <p:nvSpPr>
          <p:cNvPr id="14" name="文本占位符 13"/>
          <p:cNvSpPr>
            <a:spLocks noGrp="1"/>
          </p:cNvSpPr>
          <p:nvPr>
            <p:ph type="body" idx="16386" hasCustomPrompt="1"/>
            <p:custDataLst>
              <p:tags r:id="rId7"/>
            </p:custDataLst>
          </p:nvPr>
        </p:nvSpPr>
        <p:spPr>
          <a:xfrm>
            <a:off x="914400" y="41656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5" name="文本占位符 14"/>
          <p:cNvSpPr>
            <a:spLocks noGrp="1"/>
          </p:cNvSpPr>
          <p:nvPr>
            <p:ph type="body" idx="16387" hasCustomPrompt="1"/>
            <p:custDataLst>
              <p:tags r:id="rId8"/>
            </p:custDataLst>
          </p:nvPr>
        </p:nvSpPr>
        <p:spPr>
          <a:xfrm>
            <a:off x="9144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6" name="装饰  5"/>
          <p:cNvSpPr>
            <a:spLocks noGrp="1"/>
          </p:cNvSpPr>
          <p:nvPr>
            <p:ph type="body" idx="16392" hasCustomPrompt="1"/>
            <p:custDataLst>
              <p:tags r:id="rId9"/>
            </p:custDataLst>
          </p:nvPr>
        </p:nvSpPr>
        <p:spPr>
          <a:xfrm>
            <a:off x="6248400" y="3860800"/>
            <a:ext cx="5334000" cy="2387600"/>
          </a:xfrm>
          <a:custGeom>
            <a:avLst/>
            <a:gdLst>
              <a:gd name="connisteX0" fmla="*/ 0 w 5334000"/>
              <a:gd name="connsiteY0" fmla="*/ 0 h 2387600"/>
              <a:gd name="connisteX1" fmla="*/ 5334000 w 5334000"/>
              <a:gd name="connsiteY1" fmla="*/ 0 h 2387600"/>
              <a:gd name="connisteX2" fmla="*/ 5334000 w 5334000"/>
              <a:gd name="connsiteY2" fmla="*/ 2184400 h 2387600"/>
              <a:gd name="connisteX3" fmla="*/ 5130800 w 5334000"/>
              <a:gd name="connsiteY3" fmla="*/ 2387600 h 2387600"/>
              <a:gd name="connisteX4" fmla="*/ 203200 w 5334000"/>
              <a:gd name="connsiteY4" fmla="*/ 2387600 h 2387600"/>
              <a:gd name="connisteX5" fmla="*/ 0 w 5334000"/>
              <a:gd name="connsiteY5" fmla="*/ 2184400 h 2387600"/>
              <a:gd name="connisteX6" fmla="*/ 0 w 5334000"/>
              <a:gd name="connsiteY6" fmla="*/ 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387600">
                <a:moveTo>
                  <a:pt x="0" y="0"/>
                </a:moveTo>
                <a:lnTo>
                  <a:pt x="5334000" y="0"/>
                </a:lnTo>
                <a:lnTo>
                  <a:pt x="5334000" y="2184400"/>
                </a:lnTo>
                <a:cubicBezTo>
                  <a:pt x="5334000" y="2296624"/>
                  <a:pt x="5243024" y="2387600"/>
                  <a:pt x="5130800" y="2387600"/>
                </a:cubicBezTo>
                <a:lnTo>
                  <a:pt x="203200" y="2387600"/>
                </a:lnTo>
                <a:cubicBezTo>
                  <a:pt x="90976" y="2387600"/>
                  <a:pt x="0" y="2296624"/>
                  <a:pt x="0" y="2184400"/>
                </a:cubicBezTo>
                <a:lnTo>
                  <a:pt x="0" y="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7" name="图片占位符 16"/>
          <p:cNvSpPr>
            <a:spLocks noGrp="1"/>
          </p:cNvSpPr>
          <p:nvPr>
            <p:ph type="pic" idx="16393" hasCustomPrompt="1"/>
            <p:custDataLst>
              <p:tags r:id="rId10"/>
            </p:custDataLst>
          </p:nvPr>
        </p:nvSpPr>
        <p:spPr>
          <a:xfrm>
            <a:off x="6248400" y="1524000"/>
            <a:ext cx="5334000" cy="2336800"/>
          </a:xfrm>
          <a:custGeom>
            <a:avLst/>
            <a:gdLst>
              <a:gd name="connisteX0" fmla="*/ 0 w 5334000"/>
              <a:gd name="connsiteY0" fmla="*/ 203200 h 2336800"/>
              <a:gd name="connisteX1" fmla="*/ 203200 w 5334000"/>
              <a:gd name="connsiteY1" fmla="*/ 0 h 2336800"/>
              <a:gd name="connisteX2" fmla="*/ 5130800 w 5334000"/>
              <a:gd name="connsiteY2" fmla="*/ 0 h 2336800"/>
              <a:gd name="connisteX3" fmla="*/ 5334000 w 5334000"/>
              <a:gd name="connsiteY3" fmla="*/ 203200 h 2336800"/>
              <a:gd name="connisteX4" fmla="*/ 5334000 w 5334000"/>
              <a:gd name="connsiteY4" fmla="*/ 2336800 h 2336800"/>
              <a:gd name="connisteX5" fmla="*/ 0 w 5334000"/>
              <a:gd name="connsiteY5" fmla="*/ 2336800 h 2336800"/>
              <a:gd name="connisteX6" fmla="*/ 0 w 53340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336800">
                <a:moveTo>
                  <a:pt x="0" y="203200"/>
                </a:moveTo>
                <a:cubicBezTo>
                  <a:pt x="0" y="90976"/>
                  <a:pt x="90976" y="0"/>
                  <a:pt x="203200" y="0"/>
                </a:cubicBezTo>
                <a:lnTo>
                  <a:pt x="5130800" y="0"/>
                </a:lnTo>
                <a:cubicBezTo>
                  <a:pt x="5243024" y="0"/>
                  <a:pt x="5334000" y="90976"/>
                  <a:pt x="5334000" y="203200"/>
                </a:cubicBezTo>
                <a:lnTo>
                  <a:pt x="5334000" y="2336800"/>
                </a:lnTo>
                <a:lnTo>
                  <a:pt x="0" y="23368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p>
        </p:txBody>
      </p:sp>
      <p:sp>
        <p:nvSpPr>
          <p:cNvPr id="18" name="文本占位符 17"/>
          <p:cNvSpPr>
            <a:spLocks noGrp="1"/>
          </p:cNvSpPr>
          <p:nvPr>
            <p:ph type="body" idx="16388" hasCustomPrompt="1"/>
            <p:custDataLst>
              <p:tags r:id="rId11"/>
            </p:custDataLst>
          </p:nvPr>
        </p:nvSpPr>
        <p:spPr>
          <a:xfrm>
            <a:off x="6553200" y="41656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a:t>单击此处添加项标题</a:t>
            </a:r>
          </a:p>
        </p:txBody>
      </p:sp>
      <p:sp>
        <p:nvSpPr>
          <p:cNvPr id="19" name="文本占位符 18"/>
          <p:cNvSpPr>
            <a:spLocks noGrp="1"/>
          </p:cNvSpPr>
          <p:nvPr>
            <p:ph type="body" idx="16389" hasCustomPrompt="1"/>
            <p:custDataLst>
              <p:tags r:id="rId12"/>
            </p:custDataLst>
          </p:nvPr>
        </p:nvSpPr>
        <p:spPr>
          <a:xfrm>
            <a:off x="65532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a:t>单击此处添加项正文</a:t>
            </a:r>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26_3">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8"/>
          <p:cNvSpPr>
            <a:spLocks noGrp="1"/>
          </p:cNvSpPr>
          <p:nvPr>
            <p:ph type="ftr" sz="quarter" idx="11"/>
            <p:custDataLst>
              <p:tags r:id="rId2"/>
            </p:custDataLst>
          </p:nvPr>
        </p:nvSpPr>
        <p:spPr/>
        <p:txBody>
          <a:bodyPr/>
          <a:lstStyle/>
          <a:p>
            <a:endParaRPr lang="zh-CN" altLang="en-US"/>
          </a:p>
        </p:txBody>
      </p:sp>
      <p:sp>
        <p:nvSpPr>
          <p:cNvPr id="10" name="灯片编号占位符 9"/>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标题 10"/>
          <p:cNvSpPr>
            <a:spLocks noGrp="1"/>
          </p:cNvSpPr>
          <p:nvPr>
            <p:ph type="ctrTitle" idx="16385" hasCustomPrompt="1"/>
            <p:custDataLst>
              <p:tags r:id="rId4"/>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p>
        </p:txBody>
      </p:sp>
      <p:sp>
        <p:nvSpPr>
          <p:cNvPr id="12" name="装饰  1"/>
          <p:cNvSpPr>
            <a:spLocks noGrp="1"/>
          </p:cNvSpPr>
          <p:nvPr>
            <p:ph type="body" idx="16390" hasCustomPrompt="1"/>
            <p:custDataLst>
              <p:tags r:id="rId5"/>
            </p:custDataLst>
          </p:nvPr>
        </p:nvSpPr>
        <p:spPr>
          <a:xfrm>
            <a:off x="609600" y="4165600"/>
            <a:ext cx="5334000" cy="2082800"/>
          </a:xfrm>
          <a:custGeom>
            <a:avLst/>
            <a:gdLst>
              <a:gd name="connisteX0" fmla="*/ 0 w 5334000"/>
              <a:gd name="connsiteY0" fmla="*/ 0 h 2082800"/>
              <a:gd name="connisteX1" fmla="*/ 5334000 w 5334000"/>
              <a:gd name="connsiteY1" fmla="*/ 0 h 2082800"/>
              <a:gd name="connisteX2" fmla="*/ 5334000 w 5334000"/>
              <a:gd name="connsiteY2" fmla="*/ 1879600 h 2082800"/>
              <a:gd name="connisteX3" fmla="*/ 5130800 w 5334000"/>
              <a:gd name="connsiteY3" fmla="*/ 2082800 h 2082800"/>
              <a:gd name="connisteX4" fmla="*/ 203200 w 5334000"/>
              <a:gd name="connsiteY4" fmla="*/ 2082800 h 2082800"/>
              <a:gd name="connisteX5" fmla="*/ 0 w 5334000"/>
              <a:gd name="connsiteY5" fmla="*/ 1879600 h 2082800"/>
              <a:gd name="connisteX6" fmla="*/ 0 w 5334000"/>
              <a:gd name="connsiteY6" fmla="*/ 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082800">
                <a:moveTo>
                  <a:pt x="0" y="0"/>
                </a:moveTo>
                <a:lnTo>
                  <a:pt x="5334000" y="0"/>
                </a:lnTo>
                <a:lnTo>
                  <a:pt x="5334000" y="1879600"/>
                </a:lnTo>
                <a:cubicBezTo>
                  <a:pt x="5334000" y="1991824"/>
                  <a:pt x="5243024" y="2082800"/>
                  <a:pt x="5130800" y="2082800"/>
                </a:cubicBezTo>
                <a:lnTo>
                  <a:pt x="203200" y="2082800"/>
                </a:lnTo>
                <a:cubicBezTo>
                  <a:pt x="90976" y="2082800"/>
                  <a:pt x="0" y="1991824"/>
                  <a:pt x="0" y="1879600"/>
                </a:cubicBezTo>
                <a:lnTo>
                  <a:pt x="0" y="0"/>
                </a:lnTo>
                <a:close/>
              </a:path>
            </a:pathLst>
          </a:custGeom>
          <a:gradFill>
            <a:gsLst>
              <a:gs pos="0">
                <a:schemeClr val="accent1">
                  <a:lumMod val="50000"/>
                </a:schemeClr>
              </a:gs>
              <a:gs pos="100000">
                <a:schemeClr val="accent1">
                  <a:lumMod val="5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3" name="图片占位符 12"/>
          <p:cNvSpPr>
            <a:spLocks noGrp="1"/>
          </p:cNvSpPr>
          <p:nvPr>
            <p:ph type="pic" idx="16391" hasCustomPrompt="1"/>
            <p:custDataLst>
              <p:tags r:id="rId6"/>
            </p:custDataLst>
          </p:nvPr>
        </p:nvSpPr>
        <p:spPr>
          <a:xfrm>
            <a:off x="609600" y="1524000"/>
            <a:ext cx="5334000" cy="2641600"/>
          </a:xfrm>
          <a:custGeom>
            <a:avLst/>
            <a:gdLst>
              <a:gd name="connisteX0" fmla="*/ 0 w 5334000"/>
              <a:gd name="connsiteY0" fmla="*/ 203200 h 2641600"/>
              <a:gd name="connisteX1" fmla="*/ 203200 w 5334000"/>
              <a:gd name="connsiteY1" fmla="*/ 0 h 2641600"/>
              <a:gd name="connisteX2" fmla="*/ 5130800 w 5334000"/>
              <a:gd name="connsiteY2" fmla="*/ 0 h 2641600"/>
              <a:gd name="connisteX3" fmla="*/ 5334000 w 5334000"/>
              <a:gd name="connsiteY3" fmla="*/ 203200 h 2641600"/>
              <a:gd name="connisteX4" fmla="*/ 5334000 w 5334000"/>
              <a:gd name="connsiteY4" fmla="*/ 2641600 h 2641600"/>
              <a:gd name="connisteX5" fmla="*/ 0 w 5334000"/>
              <a:gd name="connsiteY5" fmla="*/ 2641600 h 2641600"/>
              <a:gd name="connisteX6" fmla="*/ 0 w 5334000"/>
              <a:gd name="connsiteY6"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641600">
                <a:moveTo>
                  <a:pt x="0" y="203200"/>
                </a:moveTo>
                <a:cubicBezTo>
                  <a:pt x="0" y="90976"/>
                  <a:pt x="90976" y="0"/>
                  <a:pt x="203200" y="0"/>
                </a:cubicBezTo>
                <a:lnTo>
                  <a:pt x="5130800" y="0"/>
                </a:lnTo>
                <a:cubicBezTo>
                  <a:pt x="5243024" y="0"/>
                  <a:pt x="5334000" y="90976"/>
                  <a:pt x="5334000" y="203200"/>
                </a:cubicBezTo>
                <a:lnTo>
                  <a:pt x="5334000" y="2641600"/>
                </a:lnTo>
                <a:lnTo>
                  <a:pt x="0" y="26416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p>
        </p:txBody>
      </p:sp>
      <p:sp>
        <p:nvSpPr>
          <p:cNvPr id="14" name="文本占位符 13"/>
          <p:cNvSpPr>
            <a:spLocks noGrp="1"/>
          </p:cNvSpPr>
          <p:nvPr>
            <p:ph type="body" idx="16386" hasCustomPrompt="1"/>
            <p:custDataLst>
              <p:tags r:id="rId7"/>
            </p:custDataLst>
          </p:nvPr>
        </p:nvSpPr>
        <p:spPr>
          <a:xfrm>
            <a:off x="914400" y="4470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5" name="文本占位符 14"/>
          <p:cNvSpPr>
            <a:spLocks noGrp="1"/>
          </p:cNvSpPr>
          <p:nvPr>
            <p:ph type="body" idx="16387" hasCustomPrompt="1"/>
            <p:custDataLst>
              <p:tags r:id="rId8"/>
            </p:custDataLst>
          </p:nvPr>
        </p:nvSpPr>
        <p:spPr>
          <a:xfrm>
            <a:off x="914400" y="50292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6" name="装饰  5"/>
          <p:cNvSpPr>
            <a:spLocks noGrp="1"/>
          </p:cNvSpPr>
          <p:nvPr>
            <p:ph type="body" idx="16392" hasCustomPrompt="1"/>
            <p:custDataLst>
              <p:tags r:id="rId9"/>
            </p:custDataLst>
          </p:nvPr>
        </p:nvSpPr>
        <p:spPr>
          <a:xfrm>
            <a:off x="6248400" y="1524000"/>
            <a:ext cx="5334000" cy="2082800"/>
          </a:xfrm>
          <a:custGeom>
            <a:avLst/>
            <a:gdLst>
              <a:gd name="connisteX0" fmla="*/ 0 w 5334000"/>
              <a:gd name="connsiteY0" fmla="*/ 203200 h 2082800"/>
              <a:gd name="connisteX1" fmla="*/ 203200 w 5334000"/>
              <a:gd name="connsiteY1" fmla="*/ 0 h 2082800"/>
              <a:gd name="connisteX2" fmla="*/ 5130800 w 5334000"/>
              <a:gd name="connsiteY2" fmla="*/ 0 h 2082800"/>
              <a:gd name="connisteX3" fmla="*/ 5334000 w 5334000"/>
              <a:gd name="connsiteY3" fmla="*/ 203200 h 2082800"/>
              <a:gd name="connisteX4" fmla="*/ 5334000 w 5334000"/>
              <a:gd name="connsiteY4" fmla="*/ 2082800 h 2082800"/>
              <a:gd name="connisteX5" fmla="*/ 0 w 5334000"/>
              <a:gd name="connsiteY5" fmla="*/ 2082800 h 2082800"/>
              <a:gd name="connisteX6" fmla="*/ 0 w 5334000"/>
              <a:gd name="connsiteY6"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082800">
                <a:moveTo>
                  <a:pt x="0" y="203200"/>
                </a:moveTo>
                <a:cubicBezTo>
                  <a:pt x="0" y="90976"/>
                  <a:pt x="90976" y="0"/>
                  <a:pt x="203200" y="0"/>
                </a:cubicBezTo>
                <a:lnTo>
                  <a:pt x="5130800" y="0"/>
                </a:lnTo>
                <a:cubicBezTo>
                  <a:pt x="5243024" y="0"/>
                  <a:pt x="5334000" y="90976"/>
                  <a:pt x="5334000" y="203200"/>
                </a:cubicBezTo>
                <a:lnTo>
                  <a:pt x="5334000" y="2082800"/>
                </a:lnTo>
                <a:lnTo>
                  <a:pt x="0" y="2082800"/>
                </a:lnTo>
                <a:lnTo>
                  <a:pt x="0" y="203200"/>
                </a:lnTo>
                <a:close/>
              </a:path>
            </a:pathLst>
          </a:custGeom>
          <a:gradFill>
            <a:gsLst>
              <a:gs pos="0">
                <a:schemeClr val="accent1">
                  <a:lumMod val="50000"/>
                </a:schemeClr>
              </a:gs>
              <a:gs pos="100000">
                <a:schemeClr val="accent1">
                  <a:lumMod val="5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7" name="图片占位符 16"/>
          <p:cNvSpPr>
            <a:spLocks noGrp="1"/>
          </p:cNvSpPr>
          <p:nvPr>
            <p:ph type="pic" idx="16393" hasCustomPrompt="1"/>
            <p:custDataLst>
              <p:tags r:id="rId10"/>
            </p:custDataLst>
          </p:nvPr>
        </p:nvSpPr>
        <p:spPr>
          <a:xfrm>
            <a:off x="6248400" y="3606800"/>
            <a:ext cx="5334000" cy="2641600"/>
          </a:xfrm>
          <a:custGeom>
            <a:avLst/>
            <a:gdLst>
              <a:gd name="connisteX0" fmla="*/ 0 w 5334000"/>
              <a:gd name="connsiteY0" fmla="*/ 0 h 2641600"/>
              <a:gd name="connisteX1" fmla="*/ 5334000 w 5334000"/>
              <a:gd name="connsiteY1" fmla="*/ 0 h 2641600"/>
              <a:gd name="connisteX2" fmla="*/ 5334000 w 5334000"/>
              <a:gd name="connsiteY2" fmla="*/ 2438400 h 2641600"/>
              <a:gd name="connisteX3" fmla="*/ 5130800 w 5334000"/>
              <a:gd name="connsiteY3" fmla="*/ 2641600 h 2641600"/>
              <a:gd name="connisteX4" fmla="*/ 203200 w 5334000"/>
              <a:gd name="connsiteY4" fmla="*/ 2641600 h 2641600"/>
              <a:gd name="connisteX5" fmla="*/ 0 w 5334000"/>
              <a:gd name="connsiteY5" fmla="*/ 2438400 h 2641600"/>
              <a:gd name="connisteX6" fmla="*/ 0 w 5334000"/>
              <a:gd name="connsiteY6" fmla="*/ 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641600">
                <a:moveTo>
                  <a:pt x="0" y="0"/>
                </a:moveTo>
                <a:lnTo>
                  <a:pt x="5334000" y="0"/>
                </a:lnTo>
                <a:lnTo>
                  <a:pt x="5334000" y="2438400"/>
                </a:lnTo>
                <a:cubicBezTo>
                  <a:pt x="5334000" y="2550624"/>
                  <a:pt x="5243024" y="2641600"/>
                  <a:pt x="5130800" y="2641600"/>
                </a:cubicBezTo>
                <a:lnTo>
                  <a:pt x="203200" y="2641600"/>
                </a:lnTo>
                <a:cubicBezTo>
                  <a:pt x="90976" y="2641600"/>
                  <a:pt x="0" y="2550624"/>
                  <a:pt x="0" y="2438400"/>
                </a:cubicBez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p>
        </p:txBody>
      </p:sp>
      <p:sp>
        <p:nvSpPr>
          <p:cNvPr id="18" name="文本占位符 17"/>
          <p:cNvSpPr>
            <a:spLocks noGrp="1"/>
          </p:cNvSpPr>
          <p:nvPr>
            <p:ph type="body" idx="16388" hasCustomPrompt="1"/>
            <p:custDataLst>
              <p:tags r:id="rId11"/>
            </p:custDataLst>
          </p:nvPr>
        </p:nvSpPr>
        <p:spPr>
          <a:xfrm>
            <a:off x="6553200" y="1828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9" name="文本占位符 18"/>
          <p:cNvSpPr>
            <a:spLocks noGrp="1"/>
          </p:cNvSpPr>
          <p:nvPr>
            <p:ph type="body" idx="16389" hasCustomPrompt="1"/>
            <p:custDataLst>
              <p:tags r:id="rId12"/>
            </p:custDataLst>
          </p:nvPr>
        </p:nvSpPr>
        <p:spPr>
          <a:xfrm>
            <a:off x="6553200" y="23876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正文页-60_18">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2026/3/28</a:t>
            </a:fld>
            <a:endParaRPr lang="zh-CN" altLang="en-US"/>
          </a:p>
        </p:txBody>
      </p:sp>
      <p:sp>
        <p:nvSpPr>
          <p:cNvPr id="9" name="页脚占位符 8"/>
          <p:cNvSpPr>
            <a:spLocks noGrp="1"/>
          </p:cNvSpPr>
          <p:nvPr>
            <p:ph type="ftr" sz="quarter" idx="11"/>
            <p:custDataLst>
              <p:tags r:id="rId2"/>
            </p:custDataLst>
          </p:nvPr>
        </p:nvSpPr>
        <p:spPr/>
        <p:txBody>
          <a:bodyPr/>
          <a:lstStyle/>
          <a:p>
            <a:endParaRPr lang="zh-CN" altLang="en-US"/>
          </a:p>
        </p:txBody>
      </p:sp>
      <p:sp>
        <p:nvSpPr>
          <p:cNvPr id="10" name="灯片编号占位符 9"/>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11" name="标题 10"/>
          <p:cNvSpPr>
            <a:spLocks noGrp="1"/>
          </p:cNvSpPr>
          <p:nvPr>
            <p:ph type="ctrTitle" idx="16385" hasCustomPrompt="1"/>
            <p:custDataLst>
              <p:tags r:id="rId4"/>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p>
        </p:txBody>
      </p:sp>
      <p:sp>
        <p:nvSpPr>
          <p:cNvPr id="12" name="内容占位符 11"/>
          <p:cNvSpPr>
            <a:spLocks noGrp="1"/>
          </p:cNvSpPr>
          <p:nvPr>
            <p:ph idx="16390" hasCustomPrompt="1"/>
            <p:custDataLst>
              <p:tags r:id="rId5"/>
            </p:custDataLst>
          </p:nvPr>
        </p:nvSpPr>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3" name="装饰  2"/>
          <p:cNvSpPr>
            <a:spLocks noGrp="1"/>
          </p:cNvSpPr>
          <p:nvPr>
            <p:ph type="body" idx="16391" hasCustomPrompt="1"/>
            <p:custDataLst>
              <p:tags r:id="rId6"/>
            </p:custDataLst>
          </p:nvPr>
        </p:nvSpPr>
        <p:spPr>
          <a:xfrm>
            <a:off x="4191000" y="1524000"/>
            <a:ext cx="7391400" cy="4724400"/>
          </a:xfrm>
          <a:custGeom>
            <a:avLst/>
            <a:gdLst>
              <a:gd name="connisteX0" fmla="*/ 0 w 7391400"/>
              <a:gd name="connsiteY0" fmla="*/ 0 h 4724400"/>
              <a:gd name="connisteX1" fmla="*/ 7188200 w 7391400"/>
              <a:gd name="connsiteY1" fmla="*/ 0 h 4724400"/>
              <a:gd name="connisteX2" fmla="*/ 7391400 w 7391400"/>
              <a:gd name="connsiteY2" fmla="*/ 203200 h 4724400"/>
              <a:gd name="connisteX3" fmla="*/ 7391400 w 7391400"/>
              <a:gd name="connsiteY3" fmla="*/ 4521200 h 4724400"/>
              <a:gd name="connisteX4" fmla="*/ 7188200 w 7391400"/>
              <a:gd name="connsiteY4" fmla="*/ 4724400 h 4724400"/>
              <a:gd name="connisteX5" fmla="*/ 0 w 7391400"/>
              <a:gd name="connsiteY5" fmla="*/ 4724400 h 4724400"/>
              <a:gd name="connisteX6" fmla="*/ 0 w 739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7391400" h="4724400">
                <a:moveTo>
                  <a:pt x="0" y="0"/>
                </a:moveTo>
                <a:lnTo>
                  <a:pt x="7188200" y="0"/>
                </a:lnTo>
                <a:cubicBezTo>
                  <a:pt x="7300424" y="0"/>
                  <a:pt x="7391400" y="90976"/>
                  <a:pt x="7391400" y="203200"/>
                </a:cubicBezTo>
                <a:lnTo>
                  <a:pt x="7391400" y="4521200"/>
                </a:lnTo>
                <a:cubicBezTo>
                  <a:pt x="7391400" y="4633424"/>
                  <a:pt x="7300424" y="4724400"/>
                  <a:pt x="7188200" y="4724400"/>
                </a:cubicBezTo>
                <a:lnTo>
                  <a:pt x="0" y="4724400"/>
                </a:lnTo>
                <a:lnTo>
                  <a:pt x="0" y="0"/>
                </a:lnTo>
                <a:close/>
              </a:path>
            </a:pathLst>
          </a:custGeom>
          <a:gradFill>
            <a:gsLst>
              <a:gs pos="0">
                <a:schemeClr val="accent1">
                  <a:lumMod val="50000"/>
                </a:schemeClr>
              </a:gs>
              <a:gs pos="100000">
                <a:schemeClr val="accent1">
                  <a:lumMod val="5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a:t> </a:t>
            </a:r>
          </a:p>
        </p:txBody>
      </p:sp>
      <p:sp>
        <p:nvSpPr>
          <p:cNvPr id="14" name="文本占位符 13"/>
          <p:cNvSpPr>
            <a:spLocks noGrp="1"/>
          </p:cNvSpPr>
          <p:nvPr>
            <p:ph type="body" idx="16386" hasCustomPrompt="1"/>
            <p:custDataLst>
              <p:tags r:id="rId7"/>
            </p:custDataLst>
          </p:nvPr>
        </p:nvSpPr>
        <p:spPr>
          <a:xfrm>
            <a:off x="4648200" y="21082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5" name="文本占位符 14"/>
          <p:cNvSpPr>
            <a:spLocks noGrp="1"/>
          </p:cNvSpPr>
          <p:nvPr>
            <p:ph type="body" idx="16387" hasCustomPrompt="1"/>
            <p:custDataLst>
              <p:tags r:id="rId8"/>
            </p:custDataLst>
          </p:nvPr>
        </p:nvSpPr>
        <p:spPr>
          <a:xfrm>
            <a:off x="4648200" y="26670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
        <p:nvSpPr>
          <p:cNvPr id="16" name="文本占位符 15"/>
          <p:cNvSpPr>
            <a:spLocks noGrp="1"/>
          </p:cNvSpPr>
          <p:nvPr>
            <p:ph type="body" idx="16388" hasCustomPrompt="1"/>
            <p:custDataLst>
              <p:tags r:id="rId9"/>
            </p:custDataLst>
          </p:nvPr>
        </p:nvSpPr>
        <p:spPr>
          <a:xfrm>
            <a:off x="4648200" y="41910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a:t>单击此处添加项标题</a:t>
            </a:r>
          </a:p>
        </p:txBody>
      </p:sp>
      <p:sp>
        <p:nvSpPr>
          <p:cNvPr id="17" name="文本占位符 16"/>
          <p:cNvSpPr>
            <a:spLocks noGrp="1"/>
          </p:cNvSpPr>
          <p:nvPr>
            <p:ph type="body" idx="16389" hasCustomPrompt="1"/>
            <p:custDataLst>
              <p:tags r:id="rId10"/>
            </p:custDataLst>
          </p:nvPr>
        </p:nvSpPr>
        <p:spPr>
          <a:xfrm>
            <a:off x="4648200" y="47498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a:t>单击此处添加项正文</a:t>
            </a:r>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上左标下左内后右背景-有背景-有间隙-1">
    <p:bg>
      <p:bgRef idx="1001">
        <a:schemeClr val="bg2"/>
      </p:bgRef>
    </p:bg>
    <p:spTree>
      <p:nvGrpSpPr>
        <p:cNvPr id="1" name=""/>
        <p:cNvGrpSpPr/>
        <p:nvPr/>
      </p:nvGrpSpPr>
      <p:grpSpPr>
        <a:xfrm>
          <a:off x="0" y="0"/>
          <a:ext cx="0" cy="0"/>
          <a:chOff x="0" y="0"/>
          <a:chExt cx="0" cy="0"/>
        </a:xfrm>
      </p:grpSpPr>
      <p:sp>
        <p:nvSpPr>
          <p:cNvPr id="2" name="图片占位符 1"/>
          <p:cNvSpPr>
            <a:spLocks noGrp="1"/>
          </p:cNvSpPr>
          <p:nvPr>
            <p:ph type="pic" idx="10"/>
            <p:custDataLst>
              <p:tags r:id="rId1"/>
            </p:custDataLst>
          </p:nvPr>
        </p:nvSpPr>
        <p:spPr>
          <a:xfrm>
            <a:off x="4267200" y="0"/>
            <a:ext cx="7924800" cy="685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3" name="标题 2"/>
          <p:cNvSpPr>
            <a:spLocks noGrp="1"/>
          </p:cNvSpPr>
          <p:nvPr>
            <p:ph type="title" idx="11" hasCustomPrompt="1"/>
            <p:custDataLst>
              <p:tags r:id="rId2"/>
            </p:custDataLst>
          </p:nvPr>
        </p:nvSpPr>
        <p:spPr>
          <a:xfrm>
            <a:off x="609600" y="482505"/>
            <a:ext cx="5257800" cy="711100"/>
          </a:xfrm>
        </p:spPr>
        <p:txBody>
          <a:bodyPr wrap="square" lIns="0" tIns="0" rIns="0" bIns="0" anchor="t">
            <a:noAutofit/>
          </a:bodyPr>
          <a:lstStyle>
            <a:lvl1pPr algn="l">
              <a:lnSpc>
                <a:spcPct val="110000"/>
              </a:lnSpc>
              <a:defRPr sz="3600" b="1" i="0">
                <a:solidFill>
                  <a:schemeClr val="tx1"/>
                </a:solidFill>
                <a:latin typeface="微软雅黑" panose="020B0503020204020204" charset="-122"/>
                <a:ea typeface="微软雅黑" panose="020B0503020204020204" charset="-122"/>
              </a:defRPr>
            </a:lvl1pPr>
          </a:lstStyle>
          <a:p>
            <a:r>
              <a:rPr lang="zh-CN" altLang="en-US"/>
              <a:t>单击此处添加标题</a:t>
            </a:r>
          </a:p>
        </p:txBody>
      </p:sp>
      <p:sp>
        <p:nvSpPr>
          <p:cNvPr id="4" name="内容占位符 3"/>
          <p:cNvSpPr>
            <a:spLocks noGrp="1"/>
          </p:cNvSpPr>
          <p:nvPr>
            <p:ph idx="12" hasCustomPrompt="1"/>
            <p:custDataLst>
              <p:tags r:id="rId3"/>
            </p:custDataLst>
          </p:nvPr>
        </p:nvSpPr>
        <p:spPr>
          <a:xfrm>
            <a:off x="609600" y="1523711"/>
            <a:ext cx="5257800" cy="4724695"/>
          </a:xfrm>
        </p:spPr>
        <p:txBody>
          <a:bodyPr wrap="square" lIns="0" tIns="0" rIns="0" bIns="0" anchor="t">
            <a:noAutofit/>
          </a:bodyPr>
          <a:lstStyle>
            <a:lvl5pPr indent="0" algn="l">
              <a:buNone/>
              <a:defRPr sz="1200" b="0" i="0">
                <a:solidFill>
                  <a:srgbClr val="FFFFFF"/>
                </a:solidFill>
                <a:latin typeface="微软雅黑" panose="020B0503020204020204" charset="-122"/>
                <a:ea typeface="微软雅黑" panose="020B0503020204020204" charset="-122"/>
              </a:defRPr>
            </a:lvl5pPr>
          </a:lstStyle>
          <a:p>
            <a:pPr lvl="4"/>
            <a:r>
              <a:rPr lang="zh-CN" altLang="en-US"/>
              <a:t>单击此处添加文本</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 name="日期占位符 9"/>
          <p:cNvSpPr>
            <a:spLocks noGrp="1"/>
          </p:cNvSpPr>
          <p:nvPr>
            <p:ph type="dt" sz="half" idx="2"/>
            <p:custDataLst>
              <p:tags r:id="rId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11" name="页脚占位符 10"/>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457"/>
            <a:ext cx="10972888" cy="711206"/>
          </a:xfrm>
        </p:spPr>
        <p:txBody>
          <a:bodyPr/>
          <a:lstStyle/>
          <a:p>
            <a:r>
              <a:rPr lang="zh-CN" altLang="en-US"/>
              <a:t>单击此处编辑母版标题样式</a:t>
            </a:r>
          </a:p>
        </p:txBody>
      </p:sp>
      <p:sp>
        <p:nvSpPr>
          <p:cNvPr id="3" name="内容占位符 2"/>
          <p:cNvSpPr>
            <a:spLocks noGrp="1"/>
          </p:cNvSpPr>
          <p:nvPr>
            <p:ph sz="half" idx="1"/>
          </p:nvPr>
        </p:nvSpPr>
        <p:spPr>
          <a:xfrm>
            <a:off x="609584" y="1523857"/>
            <a:ext cx="5257842" cy="47244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322060" y="1524000"/>
            <a:ext cx="526669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页脚占位符 11"/>
          <p:cNvSpPr>
            <a:spLocks noGrp="1"/>
          </p:cNvSpPr>
          <p:nvPr>
            <p:ph type="ftr" sz="quarter" idx="3"/>
            <p:custDataLst>
              <p:tags r:id="rId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4" name="日期占位符 13"/>
          <p:cNvSpPr>
            <a:spLocks noGrp="1"/>
          </p:cNvSpPr>
          <p:nvPr>
            <p:ph type="dt" sz="half" idx="10"/>
            <p:custDataLst>
              <p:tags r:id="rId2"/>
            </p:custDataLst>
          </p:nvPr>
        </p:nvSpPr>
        <p:spPr>
          <a:xfrm>
            <a:off x="603250" y="6314440"/>
            <a:ext cx="2708910" cy="316865"/>
          </a:xfrm>
        </p:spPr>
        <p:txBody>
          <a:bodyPr/>
          <a:lstStyle/>
          <a:p>
            <a:fld id="{760FBDFE-C587-4B4C-A407-44438C67B59E}" type="datetimeFigureOut">
              <a:rPr lang="zh-CN" altLang="en-US" smtClean="0"/>
              <a:t>2026/3/28</a:t>
            </a:fld>
            <a:endParaRPr lang="zh-CN" altLang="en-US"/>
          </a:p>
        </p:txBody>
      </p:sp>
      <p:sp>
        <p:nvSpPr>
          <p:cNvPr id="15" name="灯片编号占位符 14"/>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601"/>
            <a:ext cx="10972888" cy="711206"/>
          </a:xfrm>
        </p:spPr>
        <p:txBody>
          <a:bodyPr/>
          <a:lstStyle/>
          <a:p>
            <a:r>
              <a:rPr lang="zh-CN" altLang="en-US"/>
              <a:t>单击此处编辑母版标题样式</a:t>
            </a:r>
          </a:p>
        </p:txBody>
      </p:sp>
      <p:sp>
        <p:nvSpPr>
          <p:cNvPr id="3" name="文本占位符 2"/>
          <p:cNvSpPr>
            <a:spLocks noGrp="1"/>
          </p:cNvSpPr>
          <p:nvPr>
            <p:ph type="body" idx="1"/>
          </p:nvPr>
        </p:nvSpPr>
        <p:spPr>
          <a:xfrm>
            <a:off x="607060" y="1524000"/>
            <a:ext cx="5257842" cy="914407"/>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609600" y="2540000"/>
            <a:ext cx="5257800" cy="370843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324411" y="1523712"/>
            <a:ext cx="5257842" cy="914407"/>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324600" y="2540000"/>
            <a:ext cx="5257800" cy="370843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9" name="日期占位符 18"/>
          <p:cNvSpPr>
            <a:spLocks noGrp="1"/>
          </p:cNvSpPr>
          <p:nvPr>
            <p:ph type="dt" sz="half" idx="10"/>
            <p:custDataLst>
              <p:tags r:id="rId1"/>
            </p:custDataLst>
          </p:nvPr>
        </p:nvSpPr>
        <p:spPr>
          <a:xfrm>
            <a:off x="603250" y="6314440"/>
            <a:ext cx="2708910" cy="316865"/>
          </a:xfrm>
        </p:spPr>
        <p:txBody>
          <a:bodyPr/>
          <a:lstStyle/>
          <a:p>
            <a:fld id="{760FBDFE-C587-4B4C-A407-44438C67B59E}" type="datetimeFigureOut">
              <a:rPr lang="zh-CN" altLang="en-US" smtClean="0"/>
              <a:t>2026/3/28</a:t>
            </a:fld>
            <a:endParaRPr lang="zh-CN" altLang="en-US"/>
          </a:p>
        </p:txBody>
      </p:sp>
      <p:sp>
        <p:nvSpPr>
          <p:cNvPr id="20" name="页脚占位符 19"/>
          <p:cNvSpPr>
            <a:spLocks noGrp="1"/>
          </p:cNvSpPr>
          <p:nvPr>
            <p:ph type="ftr" sz="quarter" idx="11"/>
            <p:custDataLst>
              <p:tags r:id="rId2"/>
            </p:custDataLst>
          </p:nvPr>
        </p:nvSpPr>
        <p:spPr/>
        <p:txBody>
          <a:bodyPr/>
          <a:lstStyle/>
          <a:p>
            <a:endParaRPr lang="zh-CN" altLang="en-US"/>
          </a:p>
        </p:txBody>
      </p:sp>
      <p:sp>
        <p:nvSpPr>
          <p:cNvPr id="21" name="灯片编号占位符 20"/>
          <p:cNvSpPr>
            <a:spLocks noGrp="1"/>
          </p:cNvSpPr>
          <p:nvPr>
            <p:ph type="sldNum" sz="quarter" idx="12"/>
            <p:custDataLst>
              <p:tags r:id="rId3"/>
            </p:custDataLst>
          </p:nvPr>
        </p:nvSpPr>
        <p:spPr>
          <a:xfrm>
            <a:off x="8877300" y="6314440"/>
            <a:ext cx="2709545" cy="316865"/>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473"/>
            <a:ext cx="10972888" cy="711206"/>
          </a:xfrm>
        </p:spPr>
        <p:txBody>
          <a:bodyPr/>
          <a:lstStyle/>
          <a:p>
            <a:r>
              <a:rPr lang="zh-CN" altLang="en-US"/>
              <a:t>单击此处编辑母版标题样式</a:t>
            </a:r>
          </a:p>
        </p:txBody>
      </p:sp>
      <p:sp>
        <p:nvSpPr>
          <p:cNvPr id="3" name="日期占位符 2"/>
          <p:cNvSpPr>
            <a:spLocks noGrp="1"/>
          </p:cNvSpPr>
          <p:nvPr>
            <p:ph type="dt" sz="half" idx="2"/>
            <p:custDataLst>
              <p:tags r:id="rId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7" name="页脚占位符 6"/>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1" name="灯片编号占位符 10"/>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84" y="609457"/>
            <a:ext cx="355602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4772660" y="609600"/>
            <a:ext cx="6807254" cy="563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09600" y="2311400"/>
            <a:ext cx="3556000" cy="3937031"/>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30" name="页脚占位符 29"/>
          <p:cNvSpPr>
            <a:spLocks noGrp="1"/>
          </p:cNvSpPr>
          <p:nvPr>
            <p:ph type="ftr" sz="quarter" idx="3"/>
            <p:custDataLst>
              <p:tags r:id="rId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31" name="灯片编号占位符 30"/>
          <p:cNvSpPr>
            <a:spLocks noGrp="1"/>
          </p:cNvSpPr>
          <p:nvPr>
            <p:ph type="sldNum" sz="quarter" idx="4"/>
            <p:custDataLst>
              <p:tags r:id="rId2"/>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
        <p:nvSpPr>
          <p:cNvPr id="32" name="日期占位符 31"/>
          <p:cNvSpPr>
            <a:spLocks noGrp="1"/>
          </p:cNvSpPr>
          <p:nvPr>
            <p:ph type="dt" sz="half" idx="10"/>
            <p:custDataLst>
              <p:tags r:id="rId3"/>
            </p:custDataLst>
          </p:nvPr>
        </p:nvSpPr>
        <p:spPr>
          <a:xfrm>
            <a:off x="603250" y="6314440"/>
            <a:ext cx="2708910" cy="316865"/>
          </a:xfrm>
        </p:spPr>
        <p:txBody>
          <a:bodyPr/>
          <a:lstStyle/>
          <a:p>
            <a:fld id="{760FBDFE-C587-4B4C-A407-44438C67B59E}" type="datetimeFigureOut">
              <a:rPr lang="zh-CN" altLang="en-US" smtClean="0"/>
              <a:t>2026/3/28</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47860" y="609600"/>
            <a:ext cx="2032016" cy="563884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609600"/>
            <a:ext cx="8636069" cy="56388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2"/>
            <p:custDataLst>
              <p:tags r:id="rId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11" name="页脚占位符 10"/>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ags" Target="../tags/tag35.xml"/><Relationship Id="rId21" Type="http://schemas.openxmlformats.org/officeDocument/2006/relationships/slideLayout" Target="../slideLayouts/slideLayout31.xml"/><Relationship Id="rId34" Type="http://schemas.openxmlformats.org/officeDocument/2006/relationships/tags" Target="../tags/tag4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tags" Target="../tags/tag38.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32" Type="http://schemas.openxmlformats.org/officeDocument/2006/relationships/tags" Target="../tags/tag41.xml"/><Relationship Id="rId37" Type="http://schemas.openxmlformats.org/officeDocument/2006/relationships/tags" Target="../tags/tag46.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tags" Target="../tags/tag37.xml"/><Relationship Id="rId36" Type="http://schemas.openxmlformats.org/officeDocument/2006/relationships/tags" Target="../tags/tag4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ags" Target="../tags/tag4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ags" Target="../tags/tag36.xml"/><Relationship Id="rId30" Type="http://schemas.openxmlformats.org/officeDocument/2006/relationships/tags" Target="../tags/tag39.xml"/><Relationship Id="rId35" Type="http://schemas.openxmlformats.org/officeDocument/2006/relationships/tags" Target="../tags/tag44.xml"/><Relationship Id="rId8" Type="http://schemas.openxmlformats.org/officeDocument/2006/relationships/slideLayout" Target="../slideLayouts/slideLayout18.xml"/><Relationship Id="rId3"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
        <p:nvSpPr>
          <p:cNvPr id="2" name="标题占位符 1"/>
          <p:cNvSpPr>
            <a:spLocks noGrp="1"/>
          </p:cNvSpPr>
          <p:nvPr>
            <p:ph type="title"/>
          </p:nvPr>
        </p:nvSpPr>
        <p:spPr>
          <a:xfrm>
            <a:off x="609556" y="482473"/>
            <a:ext cx="10972888" cy="711206"/>
          </a:xfrm>
          <a:prstGeom prst="rect">
            <a:avLst/>
          </a:prstGeom>
        </p:spPr>
        <p:txBody>
          <a:bodyPr vert="horz" lIns="91440" tIns="45720" rIns="91440" bIns="45720" rtlCol="0" anchor="ctr">
            <a:noAutofit/>
          </a:bodyPr>
          <a:lstStyle/>
          <a:p>
            <a:r>
              <a:rPr lang="zh-CN" altLang="en-US"/>
              <a:t>单击此处编辑母版标题样式</a:t>
            </a:r>
          </a:p>
        </p:txBody>
      </p:sp>
      <p:sp>
        <p:nvSpPr>
          <p:cNvPr id="3" name="文本占位符 2"/>
          <p:cNvSpPr>
            <a:spLocks noGrp="1"/>
          </p:cNvSpPr>
          <p:nvPr>
            <p:ph type="body" idx="1"/>
          </p:nvPr>
        </p:nvSpPr>
        <p:spPr>
          <a:xfrm>
            <a:off x="609556" y="1524000"/>
            <a:ext cx="10972888" cy="4724438"/>
          </a:xfrm>
          <a:prstGeom prst="rect">
            <a:avLst/>
          </a:prstGeom>
        </p:spPr>
        <p:txBody>
          <a:bodyPr vert="horz" lIns="91440" tIns="45720" rIns="91440" bIns="45720" rtlCol="0">
            <a:no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00000"/>
        </a:lnSpc>
        <a:spcBef>
          <a:spcPct val="0"/>
        </a:spcBef>
        <a:buNone/>
        <a:defRPr sz="36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7" name="任意多边形: 形状 76"/>
          <p:cNvSpPr/>
          <p:nvPr userDrawn="1">
            <p:custDataLst>
              <p:tags r:id="rId26"/>
            </p:custDataLst>
          </p:nvPr>
        </p:nvSpPr>
        <p:spPr>
          <a:xfrm rot="5400000">
            <a:off x="10286490" y="2326254"/>
            <a:ext cx="1319346" cy="1987304"/>
          </a:xfrm>
          <a:custGeom>
            <a:avLst/>
            <a:gdLst>
              <a:gd name="connsiteX0" fmla="*/ 409302 w 1319346"/>
              <a:gd name="connsiteY0" fmla="*/ 0 h 1987304"/>
              <a:gd name="connsiteX1" fmla="*/ 500742 w 1319346"/>
              <a:gd name="connsiteY1" fmla="*/ 0 h 1987304"/>
              <a:gd name="connsiteX2" fmla="*/ 500742 w 1319346"/>
              <a:gd name="connsiteY2" fmla="*/ 1987304 h 1987304"/>
              <a:gd name="connsiteX3" fmla="*/ 409302 w 1319346"/>
              <a:gd name="connsiteY3" fmla="*/ 1987304 h 1987304"/>
              <a:gd name="connsiteX4" fmla="*/ 204651 w 1319346"/>
              <a:gd name="connsiteY4" fmla="*/ 0 h 1987304"/>
              <a:gd name="connsiteX5" fmla="*/ 296091 w 1319346"/>
              <a:gd name="connsiteY5" fmla="*/ 0 h 1987304"/>
              <a:gd name="connsiteX6" fmla="*/ 296091 w 1319346"/>
              <a:gd name="connsiteY6" fmla="*/ 1987304 h 1987304"/>
              <a:gd name="connsiteX7" fmla="*/ 204651 w 1319346"/>
              <a:gd name="connsiteY7" fmla="*/ 1987304 h 1987304"/>
              <a:gd name="connsiteX8" fmla="*/ 0 w 1319346"/>
              <a:gd name="connsiteY8" fmla="*/ 0 h 1987304"/>
              <a:gd name="connsiteX9" fmla="*/ 91440 w 1319346"/>
              <a:gd name="connsiteY9" fmla="*/ 0 h 1987304"/>
              <a:gd name="connsiteX10" fmla="*/ 91440 w 1319346"/>
              <a:gd name="connsiteY10" fmla="*/ 1987304 h 1987304"/>
              <a:gd name="connsiteX11" fmla="*/ 0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818604 w 1319346"/>
              <a:gd name="connsiteY16" fmla="*/ 0 h 1987304"/>
              <a:gd name="connsiteX17" fmla="*/ 910044 w 1319346"/>
              <a:gd name="connsiteY17" fmla="*/ 0 h 1987304"/>
              <a:gd name="connsiteX18" fmla="*/ 910044 w 1319346"/>
              <a:gd name="connsiteY18" fmla="*/ 1987304 h 1987304"/>
              <a:gd name="connsiteX19" fmla="*/ 818604 w 1319346"/>
              <a:gd name="connsiteY19" fmla="*/ 1987304 h 1987304"/>
              <a:gd name="connsiteX20" fmla="*/ 1023255 w 1319346"/>
              <a:gd name="connsiteY20" fmla="*/ 0 h 1987304"/>
              <a:gd name="connsiteX21" fmla="*/ 1114695 w 1319346"/>
              <a:gd name="connsiteY21" fmla="*/ 0 h 1987304"/>
              <a:gd name="connsiteX22" fmla="*/ 1114695 w 1319346"/>
              <a:gd name="connsiteY22" fmla="*/ 1987304 h 1987304"/>
              <a:gd name="connsiteX23" fmla="*/ 1023255 w 1319346"/>
              <a:gd name="connsiteY23" fmla="*/ 1987304 h 1987304"/>
              <a:gd name="connsiteX24" fmla="*/ 1227906 w 1319346"/>
              <a:gd name="connsiteY24" fmla="*/ 0 h 1987304"/>
              <a:gd name="connsiteX25" fmla="*/ 1319346 w 1319346"/>
              <a:gd name="connsiteY25" fmla="*/ 0 h 1987304"/>
              <a:gd name="connsiteX26" fmla="*/ 1319346 w 1319346"/>
              <a:gd name="connsiteY26" fmla="*/ 1987304 h 1987304"/>
              <a:gd name="connsiteX27" fmla="*/ 1227906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moveTo>
                  <a:pt x="613953" y="0"/>
                </a:moveTo>
                <a:lnTo>
                  <a:pt x="705393" y="0"/>
                </a:lnTo>
                <a:lnTo>
                  <a:pt x="705393" y="1987304"/>
                </a:lnTo>
                <a:lnTo>
                  <a:pt x="613953" y="1987304"/>
                </a:lnTo>
                <a:close/>
                <a:moveTo>
                  <a:pt x="818604" y="0"/>
                </a:moveTo>
                <a:lnTo>
                  <a:pt x="910044" y="0"/>
                </a:lnTo>
                <a:lnTo>
                  <a:pt x="910044" y="1987304"/>
                </a:lnTo>
                <a:lnTo>
                  <a:pt x="818604" y="1987304"/>
                </a:lnTo>
                <a:close/>
                <a:moveTo>
                  <a:pt x="1023255" y="0"/>
                </a:moveTo>
                <a:lnTo>
                  <a:pt x="1114695" y="0"/>
                </a:lnTo>
                <a:lnTo>
                  <a:pt x="1114695" y="1987304"/>
                </a:lnTo>
                <a:lnTo>
                  <a:pt x="1023255" y="1987304"/>
                </a:lnTo>
                <a:close/>
                <a:moveTo>
                  <a:pt x="1227906" y="0"/>
                </a:moveTo>
                <a:lnTo>
                  <a:pt x="1319346" y="0"/>
                </a:lnTo>
                <a:lnTo>
                  <a:pt x="1319346" y="1987304"/>
                </a:lnTo>
                <a:lnTo>
                  <a:pt x="1227906" y="1987304"/>
                </a:lnTo>
                <a:close/>
              </a:path>
            </a:pathLst>
          </a:cu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 name="任意多边形: 形状 77"/>
          <p:cNvSpPr/>
          <p:nvPr userDrawn="1">
            <p:custDataLst>
              <p:tags r:id="rId27"/>
            </p:custDataLst>
          </p:nvPr>
        </p:nvSpPr>
        <p:spPr>
          <a:xfrm>
            <a:off x="207114" y="3369627"/>
            <a:ext cx="1414020" cy="1099254"/>
          </a:xfrm>
          <a:custGeom>
            <a:avLst/>
            <a:gdLst>
              <a:gd name="connsiteX0" fmla="*/ 1227906 w 1319346"/>
              <a:gd name="connsiteY0" fmla="*/ 0 h 1987304"/>
              <a:gd name="connsiteX1" fmla="*/ 1319346 w 1319346"/>
              <a:gd name="connsiteY1" fmla="*/ 0 h 1987304"/>
              <a:gd name="connsiteX2" fmla="*/ 1319346 w 1319346"/>
              <a:gd name="connsiteY2" fmla="*/ 1987304 h 1987304"/>
              <a:gd name="connsiteX3" fmla="*/ 1227906 w 1319346"/>
              <a:gd name="connsiteY3" fmla="*/ 1987304 h 1987304"/>
              <a:gd name="connsiteX4" fmla="*/ 1023255 w 1319346"/>
              <a:gd name="connsiteY4" fmla="*/ 0 h 1987304"/>
              <a:gd name="connsiteX5" fmla="*/ 1114695 w 1319346"/>
              <a:gd name="connsiteY5" fmla="*/ 0 h 1987304"/>
              <a:gd name="connsiteX6" fmla="*/ 1114695 w 1319346"/>
              <a:gd name="connsiteY6" fmla="*/ 1987304 h 1987304"/>
              <a:gd name="connsiteX7" fmla="*/ 1023255 w 1319346"/>
              <a:gd name="connsiteY7" fmla="*/ 1987304 h 1987304"/>
              <a:gd name="connsiteX8" fmla="*/ 818604 w 1319346"/>
              <a:gd name="connsiteY8" fmla="*/ 0 h 1987304"/>
              <a:gd name="connsiteX9" fmla="*/ 910044 w 1319346"/>
              <a:gd name="connsiteY9" fmla="*/ 0 h 1987304"/>
              <a:gd name="connsiteX10" fmla="*/ 910044 w 1319346"/>
              <a:gd name="connsiteY10" fmla="*/ 1987304 h 1987304"/>
              <a:gd name="connsiteX11" fmla="*/ 818604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409302 w 1319346"/>
              <a:gd name="connsiteY16" fmla="*/ 0 h 1987304"/>
              <a:gd name="connsiteX17" fmla="*/ 500742 w 1319346"/>
              <a:gd name="connsiteY17" fmla="*/ 0 h 1987304"/>
              <a:gd name="connsiteX18" fmla="*/ 500742 w 1319346"/>
              <a:gd name="connsiteY18" fmla="*/ 1987304 h 1987304"/>
              <a:gd name="connsiteX19" fmla="*/ 409302 w 1319346"/>
              <a:gd name="connsiteY19" fmla="*/ 1987304 h 1987304"/>
              <a:gd name="connsiteX20" fmla="*/ 204651 w 1319346"/>
              <a:gd name="connsiteY20" fmla="*/ 0 h 1987304"/>
              <a:gd name="connsiteX21" fmla="*/ 296091 w 1319346"/>
              <a:gd name="connsiteY21" fmla="*/ 0 h 1987304"/>
              <a:gd name="connsiteX22" fmla="*/ 296091 w 1319346"/>
              <a:gd name="connsiteY22" fmla="*/ 1987304 h 1987304"/>
              <a:gd name="connsiteX23" fmla="*/ 204651 w 1319346"/>
              <a:gd name="connsiteY23" fmla="*/ 1987304 h 1987304"/>
              <a:gd name="connsiteX24" fmla="*/ 0 w 1319346"/>
              <a:gd name="connsiteY24" fmla="*/ 0 h 1987304"/>
              <a:gd name="connsiteX25" fmla="*/ 91440 w 1319346"/>
              <a:gd name="connsiteY25" fmla="*/ 0 h 1987304"/>
              <a:gd name="connsiteX26" fmla="*/ 91440 w 1319346"/>
              <a:gd name="connsiteY26" fmla="*/ 1987304 h 1987304"/>
              <a:gd name="connsiteX27" fmla="*/ 0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1227906" y="0"/>
                </a:moveTo>
                <a:lnTo>
                  <a:pt x="1319346" y="0"/>
                </a:lnTo>
                <a:lnTo>
                  <a:pt x="1319346" y="1987304"/>
                </a:lnTo>
                <a:lnTo>
                  <a:pt x="1227906" y="1987304"/>
                </a:lnTo>
                <a:close/>
                <a:moveTo>
                  <a:pt x="1023255" y="0"/>
                </a:moveTo>
                <a:lnTo>
                  <a:pt x="1114695" y="0"/>
                </a:lnTo>
                <a:lnTo>
                  <a:pt x="1114695" y="1987304"/>
                </a:lnTo>
                <a:lnTo>
                  <a:pt x="1023255" y="1987304"/>
                </a:lnTo>
                <a:close/>
                <a:moveTo>
                  <a:pt x="818604" y="0"/>
                </a:moveTo>
                <a:lnTo>
                  <a:pt x="910044" y="0"/>
                </a:lnTo>
                <a:lnTo>
                  <a:pt x="910044" y="1987304"/>
                </a:lnTo>
                <a:lnTo>
                  <a:pt x="818604" y="1987304"/>
                </a:lnTo>
                <a:close/>
                <a:moveTo>
                  <a:pt x="613953" y="0"/>
                </a:moveTo>
                <a:lnTo>
                  <a:pt x="705393" y="0"/>
                </a:lnTo>
                <a:lnTo>
                  <a:pt x="705393" y="1987304"/>
                </a:lnTo>
                <a:lnTo>
                  <a:pt x="613953" y="1987304"/>
                </a:lnTo>
                <a:close/>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path>
            </a:pathLst>
          </a:custGeom>
          <a:gradFill>
            <a:gsLst>
              <a:gs pos="0">
                <a:schemeClr val="accent3"/>
              </a:gs>
              <a:gs pos="100000">
                <a:schemeClr val="accent3">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2" name="任意多边形: 形状 81"/>
          <p:cNvSpPr/>
          <p:nvPr userDrawn="1">
            <p:custDataLst>
              <p:tags r:id="rId28"/>
            </p:custDataLst>
          </p:nvPr>
        </p:nvSpPr>
        <p:spPr>
          <a:xfrm>
            <a:off x="0" y="0"/>
            <a:ext cx="3351499" cy="2142275"/>
          </a:xfrm>
          <a:custGeom>
            <a:avLst/>
            <a:gdLst>
              <a:gd name="connsiteX0" fmla="*/ 0 w 3351499"/>
              <a:gd name="connsiteY0" fmla="*/ 0 h 2142275"/>
              <a:gd name="connsiteX1" fmla="*/ 3336953 w 3351499"/>
              <a:gd name="connsiteY1" fmla="*/ 0 h 2142275"/>
              <a:gd name="connsiteX2" fmla="*/ 3341608 w 3351499"/>
              <a:gd name="connsiteY2" fmla="*/ 30501 h 2142275"/>
              <a:gd name="connsiteX3" fmla="*/ 3351499 w 3351499"/>
              <a:gd name="connsiteY3" fmla="*/ 226389 h 2142275"/>
              <a:gd name="connsiteX4" fmla="*/ 1435613 w 3351499"/>
              <a:gd name="connsiteY4" fmla="*/ 2142275 h 2142275"/>
              <a:gd name="connsiteX5" fmla="*/ 80877 w 3351499"/>
              <a:gd name="connsiteY5" fmla="*/ 1581125 h 2142275"/>
              <a:gd name="connsiteX6" fmla="*/ 0 w 3351499"/>
              <a:gd name="connsiteY6" fmla="*/ 1492138 h 214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1499" h="2142275">
                <a:moveTo>
                  <a:pt x="0" y="0"/>
                </a:moveTo>
                <a:lnTo>
                  <a:pt x="3336953" y="0"/>
                </a:lnTo>
                <a:lnTo>
                  <a:pt x="3341608" y="30501"/>
                </a:lnTo>
                <a:cubicBezTo>
                  <a:pt x="3348149" y="94907"/>
                  <a:pt x="3351499" y="160257"/>
                  <a:pt x="3351499" y="226389"/>
                </a:cubicBezTo>
                <a:cubicBezTo>
                  <a:pt x="3351499" y="1284504"/>
                  <a:pt x="2493728" y="2142275"/>
                  <a:pt x="1435613" y="2142275"/>
                </a:cubicBezTo>
                <a:cubicBezTo>
                  <a:pt x="906556" y="2142275"/>
                  <a:pt x="427584" y="1927832"/>
                  <a:pt x="80877" y="1581125"/>
                </a:cubicBezTo>
                <a:lnTo>
                  <a:pt x="0" y="1492138"/>
                </a:lnTo>
                <a:close/>
              </a:path>
            </a:pathLst>
          </a:custGeom>
          <a:gradFill flip="none" rotWithShape="1">
            <a:gsLst>
              <a:gs pos="0">
                <a:schemeClr val="accent1"/>
              </a:gs>
              <a:gs pos="100000">
                <a:schemeClr val="accent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2" name="任意多边形: 形状 101"/>
          <p:cNvSpPr/>
          <p:nvPr userDrawn="1">
            <p:custDataLst>
              <p:tags r:id="rId29"/>
            </p:custDataLst>
          </p:nvPr>
        </p:nvSpPr>
        <p:spPr>
          <a:xfrm>
            <a:off x="10744029" y="4559512"/>
            <a:ext cx="876708" cy="383301"/>
          </a:xfrm>
          <a:custGeom>
            <a:avLst/>
            <a:gdLst>
              <a:gd name="connsiteX0" fmla="*/ 137943 w 2734281"/>
              <a:gd name="connsiteY0" fmla="*/ 919555 h 1195441"/>
              <a:gd name="connsiteX1" fmla="*/ 275886 w 2734281"/>
              <a:gd name="connsiteY1" fmla="*/ 1057498 h 1195441"/>
              <a:gd name="connsiteX2" fmla="*/ 137943 w 2734281"/>
              <a:gd name="connsiteY2" fmla="*/ 1195441 h 1195441"/>
              <a:gd name="connsiteX3" fmla="*/ 0 w 2734281"/>
              <a:gd name="connsiteY3" fmla="*/ 1057498 h 1195441"/>
              <a:gd name="connsiteX4" fmla="*/ 137943 w 2734281"/>
              <a:gd name="connsiteY4" fmla="*/ 919555 h 1195441"/>
              <a:gd name="connsiteX5" fmla="*/ 629622 w 2734281"/>
              <a:gd name="connsiteY5" fmla="*/ 919554 h 1195441"/>
              <a:gd name="connsiteX6" fmla="*/ 767565 w 2734281"/>
              <a:gd name="connsiteY6" fmla="*/ 1057497 h 1195441"/>
              <a:gd name="connsiteX7" fmla="*/ 629622 w 2734281"/>
              <a:gd name="connsiteY7" fmla="*/ 1195440 h 1195441"/>
              <a:gd name="connsiteX8" fmla="*/ 491679 w 2734281"/>
              <a:gd name="connsiteY8" fmla="*/ 1057497 h 1195441"/>
              <a:gd name="connsiteX9" fmla="*/ 629622 w 2734281"/>
              <a:gd name="connsiteY9" fmla="*/ 919554 h 1195441"/>
              <a:gd name="connsiteX10" fmla="*/ 1121301 w 2734281"/>
              <a:gd name="connsiteY10" fmla="*/ 919553 h 1195441"/>
              <a:gd name="connsiteX11" fmla="*/ 1259244 w 2734281"/>
              <a:gd name="connsiteY11" fmla="*/ 1057496 h 1195441"/>
              <a:gd name="connsiteX12" fmla="*/ 1121301 w 2734281"/>
              <a:gd name="connsiteY12" fmla="*/ 1195439 h 1195441"/>
              <a:gd name="connsiteX13" fmla="*/ 983358 w 2734281"/>
              <a:gd name="connsiteY13" fmla="*/ 1057496 h 1195441"/>
              <a:gd name="connsiteX14" fmla="*/ 1121301 w 2734281"/>
              <a:gd name="connsiteY14" fmla="*/ 919553 h 1195441"/>
              <a:gd name="connsiteX15" fmla="*/ 1612980 w 2734281"/>
              <a:gd name="connsiteY15" fmla="*/ 919552 h 1195441"/>
              <a:gd name="connsiteX16" fmla="*/ 1750923 w 2734281"/>
              <a:gd name="connsiteY16" fmla="*/ 1057495 h 1195441"/>
              <a:gd name="connsiteX17" fmla="*/ 1612980 w 2734281"/>
              <a:gd name="connsiteY17" fmla="*/ 1195438 h 1195441"/>
              <a:gd name="connsiteX18" fmla="*/ 1475037 w 2734281"/>
              <a:gd name="connsiteY18" fmla="*/ 1057495 h 1195441"/>
              <a:gd name="connsiteX19" fmla="*/ 1612980 w 2734281"/>
              <a:gd name="connsiteY19" fmla="*/ 919552 h 1195441"/>
              <a:gd name="connsiteX20" fmla="*/ 2104659 w 2734281"/>
              <a:gd name="connsiteY20" fmla="*/ 919551 h 1195441"/>
              <a:gd name="connsiteX21" fmla="*/ 2242602 w 2734281"/>
              <a:gd name="connsiteY21" fmla="*/ 1057494 h 1195441"/>
              <a:gd name="connsiteX22" fmla="*/ 2104659 w 2734281"/>
              <a:gd name="connsiteY22" fmla="*/ 1195437 h 1195441"/>
              <a:gd name="connsiteX23" fmla="*/ 1966716 w 2734281"/>
              <a:gd name="connsiteY23" fmla="*/ 1057494 h 1195441"/>
              <a:gd name="connsiteX24" fmla="*/ 2104659 w 2734281"/>
              <a:gd name="connsiteY24" fmla="*/ 919551 h 1195441"/>
              <a:gd name="connsiteX25" fmla="*/ 2596338 w 2734281"/>
              <a:gd name="connsiteY25" fmla="*/ 919550 h 1195441"/>
              <a:gd name="connsiteX26" fmla="*/ 2734281 w 2734281"/>
              <a:gd name="connsiteY26" fmla="*/ 1057493 h 1195441"/>
              <a:gd name="connsiteX27" fmla="*/ 2596338 w 2734281"/>
              <a:gd name="connsiteY27" fmla="*/ 1195436 h 1195441"/>
              <a:gd name="connsiteX28" fmla="*/ 2458395 w 2734281"/>
              <a:gd name="connsiteY28" fmla="*/ 1057493 h 1195441"/>
              <a:gd name="connsiteX29" fmla="*/ 2596338 w 2734281"/>
              <a:gd name="connsiteY29" fmla="*/ 919550 h 1195441"/>
              <a:gd name="connsiteX30" fmla="*/ 137943 w 2734281"/>
              <a:gd name="connsiteY30" fmla="*/ 459780 h 1195441"/>
              <a:gd name="connsiteX31" fmla="*/ 275886 w 2734281"/>
              <a:gd name="connsiteY31" fmla="*/ 597723 h 1195441"/>
              <a:gd name="connsiteX32" fmla="*/ 137943 w 2734281"/>
              <a:gd name="connsiteY32" fmla="*/ 735666 h 1195441"/>
              <a:gd name="connsiteX33" fmla="*/ 0 w 2734281"/>
              <a:gd name="connsiteY33" fmla="*/ 597723 h 1195441"/>
              <a:gd name="connsiteX34" fmla="*/ 137943 w 2734281"/>
              <a:gd name="connsiteY34" fmla="*/ 459780 h 1195441"/>
              <a:gd name="connsiteX35" fmla="*/ 629622 w 2734281"/>
              <a:gd name="connsiteY35" fmla="*/ 459779 h 1195441"/>
              <a:gd name="connsiteX36" fmla="*/ 767565 w 2734281"/>
              <a:gd name="connsiteY36" fmla="*/ 597722 h 1195441"/>
              <a:gd name="connsiteX37" fmla="*/ 629622 w 2734281"/>
              <a:gd name="connsiteY37" fmla="*/ 735665 h 1195441"/>
              <a:gd name="connsiteX38" fmla="*/ 491679 w 2734281"/>
              <a:gd name="connsiteY38" fmla="*/ 597722 h 1195441"/>
              <a:gd name="connsiteX39" fmla="*/ 629622 w 2734281"/>
              <a:gd name="connsiteY39" fmla="*/ 459779 h 1195441"/>
              <a:gd name="connsiteX40" fmla="*/ 1121301 w 2734281"/>
              <a:gd name="connsiteY40" fmla="*/ 459778 h 1195441"/>
              <a:gd name="connsiteX41" fmla="*/ 1259244 w 2734281"/>
              <a:gd name="connsiteY41" fmla="*/ 597721 h 1195441"/>
              <a:gd name="connsiteX42" fmla="*/ 1121301 w 2734281"/>
              <a:gd name="connsiteY42" fmla="*/ 735664 h 1195441"/>
              <a:gd name="connsiteX43" fmla="*/ 983358 w 2734281"/>
              <a:gd name="connsiteY43" fmla="*/ 597721 h 1195441"/>
              <a:gd name="connsiteX44" fmla="*/ 1121301 w 2734281"/>
              <a:gd name="connsiteY44" fmla="*/ 459778 h 1195441"/>
              <a:gd name="connsiteX45" fmla="*/ 1612980 w 2734281"/>
              <a:gd name="connsiteY45" fmla="*/ 459777 h 1195441"/>
              <a:gd name="connsiteX46" fmla="*/ 1750923 w 2734281"/>
              <a:gd name="connsiteY46" fmla="*/ 597720 h 1195441"/>
              <a:gd name="connsiteX47" fmla="*/ 1612980 w 2734281"/>
              <a:gd name="connsiteY47" fmla="*/ 735663 h 1195441"/>
              <a:gd name="connsiteX48" fmla="*/ 1475037 w 2734281"/>
              <a:gd name="connsiteY48" fmla="*/ 597720 h 1195441"/>
              <a:gd name="connsiteX49" fmla="*/ 1612980 w 2734281"/>
              <a:gd name="connsiteY49" fmla="*/ 459777 h 1195441"/>
              <a:gd name="connsiteX50" fmla="*/ 2104659 w 2734281"/>
              <a:gd name="connsiteY50" fmla="*/ 459776 h 1195441"/>
              <a:gd name="connsiteX51" fmla="*/ 2242602 w 2734281"/>
              <a:gd name="connsiteY51" fmla="*/ 597719 h 1195441"/>
              <a:gd name="connsiteX52" fmla="*/ 2104659 w 2734281"/>
              <a:gd name="connsiteY52" fmla="*/ 735662 h 1195441"/>
              <a:gd name="connsiteX53" fmla="*/ 1966716 w 2734281"/>
              <a:gd name="connsiteY53" fmla="*/ 597719 h 1195441"/>
              <a:gd name="connsiteX54" fmla="*/ 2104659 w 2734281"/>
              <a:gd name="connsiteY54" fmla="*/ 459776 h 1195441"/>
              <a:gd name="connsiteX55" fmla="*/ 2596338 w 2734281"/>
              <a:gd name="connsiteY55" fmla="*/ 459775 h 1195441"/>
              <a:gd name="connsiteX56" fmla="*/ 2734281 w 2734281"/>
              <a:gd name="connsiteY56" fmla="*/ 597718 h 1195441"/>
              <a:gd name="connsiteX57" fmla="*/ 2596338 w 2734281"/>
              <a:gd name="connsiteY57" fmla="*/ 735661 h 1195441"/>
              <a:gd name="connsiteX58" fmla="*/ 2458395 w 2734281"/>
              <a:gd name="connsiteY58" fmla="*/ 597718 h 1195441"/>
              <a:gd name="connsiteX59" fmla="*/ 2596338 w 2734281"/>
              <a:gd name="connsiteY59" fmla="*/ 459775 h 1195441"/>
              <a:gd name="connsiteX60" fmla="*/ 137943 w 2734281"/>
              <a:gd name="connsiteY60" fmla="*/ 5 h 1195441"/>
              <a:gd name="connsiteX61" fmla="*/ 275886 w 2734281"/>
              <a:gd name="connsiteY61" fmla="*/ 137948 h 1195441"/>
              <a:gd name="connsiteX62" fmla="*/ 137943 w 2734281"/>
              <a:gd name="connsiteY62" fmla="*/ 275891 h 1195441"/>
              <a:gd name="connsiteX63" fmla="*/ 0 w 2734281"/>
              <a:gd name="connsiteY63" fmla="*/ 137948 h 1195441"/>
              <a:gd name="connsiteX64" fmla="*/ 137943 w 2734281"/>
              <a:gd name="connsiteY64" fmla="*/ 5 h 1195441"/>
              <a:gd name="connsiteX65" fmla="*/ 629622 w 2734281"/>
              <a:gd name="connsiteY65" fmla="*/ 4 h 1195441"/>
              <a:gd name="connsiteX66" fmla="*/ 767565 w 2734281"/>
              <a:gd name="connsiteY66" fmla="*/ 137947 h 1195441"/>
              <a:gd name="connsiteX67" fmla="*/ 629622 w 2734281"/>
              <a:gd name="connsiteY67" fmla="*/ 275890 h 1195441"/>
              <a:gd name="connsiteX68" fmla="*/ 491679 w 2734281"/>
              <a:gd name="connsiteY68" fmla="*/ 137947 h 1195441"/>
              <a:gd name="connsiteX69" fmla="*/ 629622 w 2734281"/>
              <a:gd name="connsiteY69" fmla="*/ 4 h 1195441"/>
              <a:gd name="connsiteX70" fmla="*/ 1121301 w 2734281"/>
              <a:gd name="connsiteY70" fmla="*/ 3 h 1195441"/>
              <a:gd name="connsiteX71" fmla="*/ 1259244 w 2734281"/>
              <a:gd name="connsiteY71" fmla="*/ 137946 h 1195441"/>
              <a:gd name="connsiteX72" fmla="*/ 1121301 w 2734281"/>
              <a:gd name="connsiteY72" fmla="*/ 275889 h 1195441"/>
              <a:gd name="connsiteX73" fmla="*/ 983358 w 2734281"/>
              <a:gd name="connsiteY73" fmla="*/ 137946 h 1195441"/>
              <a:gd name="connsiteX74" fmla="*/ 1121301 w 2734281"/>
              <a:gd name="connsiteY74" fmla="*/ 3 h 1195441"/>
              <a:gd name="connsiteX75" fmla="*/ 1612980 w 2734281"/>
              <a:gd name="connsiteY75" fmla="*/ 2 h 1195441"/>
              <a:gd name="connsiteX76" fmla="*/ 1750923 w 2734281"/>
              <a:gd name="connsiteY76" fmla="*/ 137945 h 1195441"/>
              <a:gd name="connsiteX77" fmla="*/ 1612980 w 2734281"/>
              <a:gd name="connsiteY77" fmla="*/ 275888 h 1195441"/>
              <a:gd name="connsiteX78" fmla="*/ 1475037 w 2734281"/>
              <a:gd name="connsiteY78" fmla="*/ 137945 h 1195441"/>
              <a:gd name="connsiteX79" fmla="*/ 1612980 w 2734281"/>
              <a:gd name="connsiteY79" fmla="*/ 2 h 1195441"/>
              <a:gd name="connsiteX80" fmla="*/ 2104659 w 2734281"/>
              <a:gd name="connsiteY80" fmla="*/ 1 h 1195441"/>
              <a:gd name="connsiteX81" fmla="*/ 2242602 w 2734281"/>
              <a:gd name="connsiteY81" fmla="*/ 137944 h 1195441"/>
              <a:gd name="connsiteX82" fmla="*/ 2104659 w 2734281"/>
              <a:gd name="connsiteY82" fmla="*/ 275887 h 1195441"/>
              <a:gd name="connsiteX83" fmla="*/ 1966716 w 2734281"/>
              <a:gd name="connsiteY83" fmla="*/ 137944 h 1195441"/>
              <a:gd name="connsiteX84" fmla="*/ 2104659 w 2734281"/>
              <a:gd name="connsiteY84" fmla="*/ 1 h 1195441"/>
              <a:gd name="connsiteX85" fmla="*/ 2596338 w 2734281"/>
              <a:gd name="connsiteY85" fmla="*/ 0 h 1195441"/>
              <a:gd name="connsiteX86" fmla="*/ 2734281 w 2734281"/>
              <a:gd name="connsiteY86" fmla="*/ 137943 h 1195441"/>
              <a:gd name="connsiteX87" fmla="*/ 2596338 w 2734281"/>
              <a:gd name="connsiteY87" fmla="*/ 275886 h 1195441"/>
              <a:gd name="connsiteX88" fmla="*/ 2458395 w 2734281"/>
              <a:gd name="connsiteY88" fmla="*/ 137943 h 1195441"/>
              <a:gd name="connsiteX89" fmla="*/ 2596338 w 2734281"/>
              <a:gd name="connsiteY89" fmla="*/ 0 h 119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34281" h="1195441">
                <a:moveTo>
                  <a:pt x="137943" y="919555"/>
                </a:moveTo>
                <a:cubicBezTo>
                  <a:pt x="214127" y="919555"/>
                  <a:pt x="275886" y="981314"/>
                  <a:pt x="275886" y="1057498"/>
                </a:cubicBezTo>
                <a:cubicBezTo>
                  <a:pt x="275886" y="1133682"/>
                  <a:pt x="214127" y="1195441"/>
                  <a:pt x="137943" y="1195441"/>
                </a:cubicBezTo>
                <a:cubicBezTo>
                  <a:pt x="61759" y="1195441"/>
                  <a:pt x="0" y="1133682"/>
                  <a:pt x="0" y="1057498"/>
                </a:cubicBezTo>
                <a:cubicBezTo>
                  <a:pt x="0" y="981314"/>
                  <a:pt x="61759" y="919555"/>
                  <a:pt x="137943" y="919555"/>
                </a:cubicBezTo>
                <a:close/>
                <a:moveTo>
                  <a:pt x="629622" y="919554"/>
                </a:moveTo>
                <a:cubicBezTo>
                  <a:pt x="705806" y="919554"/>
                  <a:pt x="767565" y="981313"/>
                  <a:pt x="767565" y="1057497"/>
                </a:cubicBezTo>
                <a:cubicBezTo>
                  <a:pt x="767565" y="1133681"/>
                  <a:pt x="705806" y="1195440"/>
                  <a:pt x="629622" y="1195440"/>
                </a:cubicBezTo>
                <a:cubicBezTo>
                  <a:pt x="553438" y="1195440"/>
                  <a:pt x="491679" y="1133681"/>
                  <a:pt x="491679" y="1057497"/>
                </a:cubicBezTo>
                <a:cubicBezTo>
                  <a:pt x="491679" y="981313"/>
                  <a:pt x="553438" y="919554"/>
                  <a:pt x="629622" y="919554"/>
                </a:cubicBezTo>
                <a:close/>
                <a:moveTo>
                  <a:pt x="1121301" y="919553"/>
                </a:moveTo>
                <a:cubicBezTo>
                  <a:pt x="1197485" y="919553"/>
                  <a:pt x="1259244" y="981312"/>
                  <a:pt x="1259244" y="1057496"/>
                </a:cubicBezTo>
                <a:cubicBezTo>
                  <a:pt x="1259244" y="1133680"/>
                  <a:pt x="1197485" y="1195439"/>
                  <a:pt x="1121301" y="1195439"/>
                </a:cubicBezTo>
                <a:cubicBezTo>
                  <a:pt x="1045117" y="1195439"/>
                  <a:pt x="983358" y="1133680"/>
                  <a:pt x="983358" y="1057496"/>
                </a:cubicBezTo>
                <a:cubicBezTo>
                  <a:pt x="983358" y="981312"/>
                  <a:pt x="1045117" y="919553"/>
                  <a:pt x="1121301" y="919553"/>
                </a:cubicBezTo>
                <a:close/>
                <a:moveTo>
                  <a:pt x="1612980" y="919552"/>
                </a:moveTo>
                <a:cubicBezTo>
                  <a:pt x="1689164" y="919552"/>
                  <a:pt x="1750923" y="981311"/>
                  <a:pt x="1750923" y="1057495"/>
                </a:cubicBezTo>
                <a:cubicBezTo>
                  <a:pt x="1750923" y="1133679"/>
                  <a:pt x="1689164" y="1195438"/>
                  <a:pt x="1612980" y="1195438"/>
                </a:cubicBezTo>
                <a:cubicBezTo>
                  <a:pt x="1536796" y="1195438"/>
                  <a:pt x="1475037" y="1133679"/>
                  <a:pt x="1475037" y="1057495"/>
                </a:cubicBezTo>
                <a:cubicBezTo>
                  <a:pt x="1475037" y="981311"/>
                  <a:pt x="1536796" y="919552"/>
                  <a:pt x="1612980" y="919552"/>
                </a:cubicBezTo>
                <a:close/>
                <a:moveTo>
                  <a:pt x="2104659" y="919551"/>
                </a:moveTo>
                <a:cubicBezTo>
                  <a:pt x="2180843" y="919551"/>
                  <a:pt x="2242602" y="981310"/>
                  <a:pt x="2242602" y="1057494"/>
                </a:cubicBezTo>
                <a:cubicBezTo>
                  <a:pt x="2242602" y="1133678"/>
                  <a:pt x="2180843" y="1195437"/>
                  <a:pt x="2104659" y="1195437"/>
                </a:cubicBezTo>
                <a:cubicBezTo>
                  <a:pt x="2028475" y="1195437"/>
                  <a:pt x="1966716" y="1133678"/>
                  <a:pt x="1966716" y="1057494"/>
                </a:cubicBezTo>
                <a:cubicBezTo>
                  <a:pt x="1966716" y="981310"/>
                  <a:pt x="2028475" y="919551"/>
                  <a:pt x="2104659" y="919551"/>
                </a:cubicBezTo>
                <a:close/>
                <a:moveTo>
                  <a:pt x="2596338" y="919550"/>
                </a:moveTo>
                <a:cubicBezTo>
                  <a:pt x="2672522" y="919550"/>
                  <a:pt x="2734281" y="981309"/>
                  <a:pt x="2734281" y="1057493"/>
                </a:cubicBezTo>
                <a:cubicBezTo>
                  <a:pt x="2734281" y="1133677"/>
                  <a:pt x="2672522" y="1195436"/>
                  <a:pt x="2596338" y="1195436"/>
                </a:cubicBezTo>
                <a:cubicBezTo>
                  <a:pt x="2520154" y="1195436"/>
                  <a:pt x="2458395" y="1133677"/>
                  <a:pt x="2458395" y="1057493"/>
                </a:cubicBezTo>
                <a:cubicBezTo>
                  <a:pt x="2458395" y="981309"/>
                  <a:pt x="2520154" y="919550"/>
                  <a:pt x="2596338" y="919550"/>
                </a:cubicBezTo>
                <a:close/>
                <a:moveTo>
                  <a:pt x="137943" y="459780"/>
                </a:moveTo>
                <a:cubicBezTo>
                  <a:pt x="214127" y="459780"/>
                  <a:pt x="275886" y="521539"/>
                  <a:pt x="275886" y="597723"/>
                </a:cubicBezTo>
                <a:cubicBezTo>
                  <a:pt x="275886" y="673907"/>
                  <a:pt x="214127" y="735666"/>
                  <a:pt x="137943" y="735666"/>
                </a:cubicBezTo>
                <a:cubicBezTo>
                  <a:pt x="61759" y="735666"/>
                  <a:pt x="0" y="673907"/>
                  <a:pt x="0" y="597723"/>
                </a:cubicBezTo>
                <a:cubicBezTo>
                  <a:pt x="0" y="521539"/>
                  <a:pt x="61759" y="459780"/>
                  <a:pt x="137943" y="459780"/>
                </a:cubicBezTo>
                <a:close/>
                <a:moveTo>
                  <a:pt x="629622" y="459779"/>
                </a:moveTo>
                <a:cubicBezTo>
                  <a:pt x="705806" y="459779"/>
                  <a:pt x="767565" y="521538"/>
                  <a:pt x="767565" y="597722"/>
                </a:cubicBezTo>
                <a:cubicBezTo>
                  <a:pt x="767565" y="673906"/>
                  <a:pt x="705806" y="735665"/>
                  <a:pt x="629622" y="735665"/>
                </a:cubicBezTo>
                <a:cubicBezTo>
                  <a:pt x="553438" y="735665"/>
                  <a:pt x="491679" y="673906"/>
                  <a:pt x="491679" y="597722"/>
                </a:cubicBezTo>
                <a:cubicBezTo>
                  <a:pt x="491679" y="521538"/>
                  <a:pt x="553438" y="459779"/>
                  <a:pt x="629622" y="459779"/>
                </a:cubicBezTo>
                <a:close/>
                <a:moveTo>
                  <a:pt x="1121301" y="459778"/>
                </a:moveTo>
                <a:cubicBezTo>
                  <a:pt x="1197485" y="459778"/>
                  <a:pt x="1259244" y="521537"/>
                  <a:pt x="1259244" y="597721"/>
                </a:cubicBezTo>
                <a:cubicBezTo>
                  <a:pt x="1259244" y="673905"/>
                  <a:pt x="1197485" y="735664"/>
                  <a:pt x="1121301" y="735664"/>
                </a:cubicBezTo>
                <a:cubicBezTo>
                  <a:pt x="1045117" y="735664"/>
                  <a:pt x="983358" y="673905"/>
                  <a:pt x="983358" y="597721"/>
                </a:cubicBezTo>
                <a:cubicBezTo>
                  <a:pt x="983358" y="521537"/>
                  <a:pt x="1045117" y="459778"/>
                  <a:pt x="1121301" y="459778"/>
                </a:cubicBezTo>
                <a:close/>
                <a:moveTo>
                  <a:pt x="1612980" y="459777"/>
                </a:moveTo>
                <a:cubicBezTo>
                  <a:pt x="1689164" y="459777"/>
                  <a:pt x="1750923" y="521536"/>
                  <a:pt x="1750923" y="597720"/>
                </a:cubicBezTo>
                <a:cubicBezTo>
                  <a:pt x="1750923" y="673904"/>
                  <a:pt x="1689164" y="735663"/>
                  <a:pt x="1612980" y="735663"/>
                </a:cubicBezTo>
                <a:cubicBezTo>
                  <a:pt x="1536796" y="735663"/>
                  <a:pt x="1475037" y="673904"/>
                  <a:pt x="1475037" y="597720"/>
                </a:cubicBezTo>
                <a:cubicBezTo>
                  <a:pt x="1475037" y="521536"/>
                  <a:pt x="1536796" y="459777"/>
                  <a:pt x="1612980" y="459777"/>
                </a:cubicBezTo>
                <a:close/>
                <a:moveTo>
                  <a:pt x="2104659" y="459776"/>
                </a:moveTo>
                <a:cubicBezTo>
                  <a:pt x="2180843" y="459776"/>
                  <a:pt x="2242602" y="521535"/>
                  <a:pt x="2242602" y="597719"/>
                </a:cubicBezTo>
                <a:cubicBezTo>
                  <a:pt x="2242602" y="673903"/>
                  <a:pt x="2180843" y="735662"/>
                  <a:pt x="2104659" y="735662"/>
                </a:cubicBezTo>
                <a:cubicBezTo>
                  <a:pt x="2028475" y="735662"/>
                  <a:pt x="1966716" y="673903"/>
                  <a:pt x="1966716" y="597719"/>
                </a:cubicBezTo>
                <a:cubicBezTo>
                  <a:pt x="1966716" y="521535"/>
                  <a:pt x="2028475" y="459776"/>
                  <a:pt x="2104659" y="459776"/>
                </a:cubicBezTo>
                <a:close/>
                <a:moveTo>
                  <a:pt x="2596338" y="459775"/>
                </a:moveTo>
                <a:cubicBezTo>
                  <a:pt x="2672522" y="459775"/>
                  <a:pt x="2734281" y="521534"/>
                  <a:pt x="2734281" y="597718"/>
                </a:cubicBezTo>
                <a:cubicBezTo>
                  <a:pt x="2734281" y="673902"/>
                  <a:pt x="2672522" y="735661"/>
                  <a:pt x="2596338" y="735661"/>
                </a:cubicBezTo>
                <a:cubicBezTo>
                  <a:pt x="2520154" y="735661"/>
                  <a:pt x="2458395" y="673902"/>
                  <a:pt x="2458395" y="597718"/>
                </a:cubicBezTo>
                <a:cubicBezTo>
                  <a:pt x="2458395" y="521534"/>
                  <a:pt x="2520154" y="459775"/>
                  <a:pt x="2596338" y="459775"/>
                </a:cubicBezTo>
                <a:close/>
                <a:moveTo>
                  <a:pt x="137943" y="5"/>
                </a:moveTo>
                <a:cubicBezTo>
                  <a:pt x="214127" y="5"/>
                  <a:pt x="275886" y="61764"/>
                  <a:pt x="275886" y="137948"/>
                </a:cubicBezTo>
                <a:cubicBezTo>
                  <a:pt x="275886" y="214132"/>
                  <a:pt x="214127" y="275891"/>
                  <a:pt x="137943" y="275891"/>
                </a:cubicBezTo>
                <a:cubicBezTo>
                  <a:pt x="61759" y="275891"/>
                  <a:pt x="0" y="214132"/>
                  <a:pt x="0" y="137948"/>
                </a:cubicBezTo>
                <a:cubicBezTo>
                  <a:pt x="0" y="61764"/>
                  <a:pt x="61759" y="5"/>
                  <a:pt x="137943" y="5"/>
                </a:cubicBezTo>
                <a:close/>
                <a:moveTo>
                  <a:pt x="629622" y="4"/>
                </a:moveTo>
                <a:cubicBezTo>
                  <a:pt x="705806" y="4"/>
                  <a:pt x="767565" y="61763"/>
                  <a:pt x="767565" y="137947"/>
                </a:cubicBezTo>
                <a:cubicBezTo>
                  <a:pt x="767565" y="214131"/>
                  <a:pt x="705806" y="275890"/>
                  <a:pt x="629622" y="275890"/>
                </a:cubicBezTo>
                <a:cubicBezTo>
                  <a:pt x="553438" y="275890"/>
                  <a:pt x="491679" y="214131"/>
                  <a:pt x="491679" y="137947"/>
                </a:cubicBezTo>
                <a:cubicBezTo>
                  <a:pt x="491679" y="61763"/>
                  <a:pt x="553438" y="4"/>
                  <a:pt x="629622" y="4"/>
                </a:cubicBezTo>
                <a:close/>
                <a:moveTo>
                  <a:pt x="1121301" y="3"/>
                </a:moveTo>
                <a:cubicBezTo>
                  <a:pt x="1197485" y="3"/>
                  <a:pt x="1259244" y="61762"/>
                  <a:pt x="1259244" y="137946"/>
                </a:cubicBezTo>
                <a:cubicBezTo>
                  <a:pt x="1259244" y="214130"/>
                  <a:pt x="1197485" y="275889"/>
                  <a:pt x="1121301" y="275889"/>
                </a:cubicBezTo>
                <a:cubicBezTo>
                  <a:pt x="1045117" y="275889"/>
                  <a:pt x="983358" y="214130"/>
                  <a:pt x="983358" y="137946"/>
                </a:cubicBezTo>
                <a:cubicBezTo>
                  <a:pt x="983358" y="61762"/>
                  <a:pt x="1045117" y="3"/>
                  <a:pt x="1121301" y="3"/>
                </a:cubicBezTo>
                <a:close/>
                <a:moveTo>
                  <a:pt x="1612980" y="2"/>
                </a:moveTo>
                <a:cubicBezTo>
                  <a:pt x="1689164" y="2"/>
                  <a:pt x="1750923" y="61761"/>
                  <a:pt x="1750923" y="137945"/>
                </a:cubicBezTo>
                <a:cubicBezTo>
                  <a:pt x="1750923" y="214129"/>
                  <a:pt x="1689164" y="275888"/>
                  <a:pt x="1612980" y="275888"/>
                </a:cubicBezTo>
                <a:cubicBezTo>
                  <a:pt x="1536796" y="275888"/>
                  <a:pt x="1475037" y="214129"/>
                  <a:pt x="1475037" y="137945"/>
                </a:cubicBezTo>
                <a:cubicBezTo>
                  <a:pt x="1475037" y="61761"/>
                  <a:pt x="1536796" y="2"/>
                  <a:pt x="1612980" y="2"/>
                </a:cubicBezTo>
                <a:close/>
                <a:moveTo>
                  <a:pt x="2104659" y="1"/>
                </a:moveTo>
                <a:cubicBezTo>
                  <a:pt x="2180843" y="1"/>
                  <a:pt x="2242602" y="61760"/>
                  <a:pt x="2242602" y="137944"/>
                </a:cubicBezTo>
                <a:cubicBezTo>
                  <a:pt x="2242602" y="214128"/>
                  <a:pt x="2180843" y="275887"/>
                  <a:pt x="2104659" y="275887"/>
                </a:cubicBezTo>
                <a:cubicBezTo>
                  <a:pt x="2028475" y="275887"/>
                  <a:pt x="1966716" y="214128"/>
                  <a:pt x="1966716" y="137944"/>
                </a:cubicBezTo>
                <a:cubicBezTo>
                  <a:pt x="1966716" y="61760"/>
                  <a:pt x="2028475" y="1"/>
                  <a:pt x="2104659" y="1"/>
                </a:cubicBezTo>
                <a:close/>
                <a:moveTo>
                  <a:pt x="2596338" y="0"/>
                </a:moveTo>
                <a:cubicBezTo>
                  <a:pt x="2672522" y="0"/>
                  <a:pt x="2734281" y="61759"/>
                  <a:pt x="2734281" y="137943"/>
                </a:cubicBezTo>
                <a:cubicBezTo>
                  <a:pt x="2734281" y="214127"/>
                  <a:pt x="2672522" y="275886"/>
                  <a:pt x="2596338" y="275886"/>
                </a:cubicBezTo>
                <a:cubicBezTo>
                  <a:pt x="2520154" y="275886"/>
                  <a:pt x="2458395" y="214127"/>
                  <a:pt x="2458395" y="137943"/>
                </a:cubicBezTo>
                <a:cubicBezTo>
                  <a:pt x="2458395" y="61759"/>
                  <a:pt x="2520154" y="0"/>
                  <a:pt x="2596338" y="0"/>
                </a:cubicBezTo>
                <a:close/>
              </a:path>
            </a:pathLst>
          </a:custGeom>
          <a:gradFill flip="none" rotWithShape="1">
            <a:gsLst>
              <a:gs pos="0">
                <a:schemeClr val="accent3"/>
              </a:gs>
              <a:gs pos="100000">
                <a:schemeClr val="accent3">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3" name="任意多边形: 形状 102"/>
          <p:cNvSpPr/>
          <p:nvPr userDrawn="1">
            <p:custDataLst>
              <p:tags r:id="rId30"/>
            </p:custDataLst>
          </p:nvPr>
        </p:nvSpPr>
        <p:spPr>
          <a:xfrm>
            <a:off x="8091564" y="1023679"/>
            <a:ext cx="876708" cy="383301"/>
          </a:xfrm>
          <a:custGeom>
            <a:avLst/>
            <a:gdLst>
              <a:gd name="connsiteX0" fmla="*/ 137943 w 2734281"/>
              <a:gd name="connsiteY0" fmla="*/ 919555 h 1195441"/>
              <a:gd name="connsiteX1" fmla="*/ 275886 w 2734281"/>
              <a:gd name="connsiteY1" fmla="*/ 1057498 h 1195441"/>
              <a:gd name="connsiteX2" fmla="*/ 137943 w 2734281"/>
              <a:gd name="connsiteY2" fmla="*/ 1195441 h 1195441"/>
              <a:gd name="connsiteX3" fmla="*/ 0 w 2734281"/>
              <a:gd name="connsiteY3" fmla="*/ 1057498 h 1195441"/>
              <a:gd name="connsiteX4" fmla="*/ 137943 w 2734281"/>
              <a:gd name="connsiteY4" fmla="*/ 919555 h 1195441"/>
              <a:gd name="connsiteX5" fmla="*/ 629622 w 2734281"/>
              <a:gd name="connsiteY5" fmla="*/ 919554 h 1195441"/>
              <a:gd name="connsiteX6" fmla="*/ 767565 w 2734281"/>
              <a:gd name="connsiteY6" fmla="*/ 1057497 h 1195441"/>
              <a:gd name="connsiteX7" fmla="*/ 629622 w 2734281"/>
              <a:gd name="connsiteY7" fmla="*/ 1195440 h 1195441"/>
              <a:gd name="connsiteX8" fmla="*/ 491679 w 2734281"/>
              <a:gd name="connsiteY8" fmla="*/ 1057497 h 1195441"/>
              <a:gd name="connsiteX9" fmla="*/ 629622 w 2734281"/>
              <a:gd name="connsiteY9" fmla="*/ 919554 h 1195441"/>
              <a:gd name="connsiteX10" fmla="*/ 1121301 w 2734281"/>
              <a:gd name="connsiteY10" fmla="*/ 919553 h 1195441"/>
              <a:gd name="connsiteX11" fmla="*/ 1259244 w 2734281"/>
              <a:gd name="connsiteY11" fmla="*/ 1057496 h 1195441"/>
              <a:gd name="connsiteX12" fmla="*/ 1121301 w 2734281"/>
              <a:gd name="connsiteY12" fmla="*/ 1195439 h 1195441"/>
              <a:gd name="connsiteX13" fmla="*/ 983358 w 2734281"/>
              <a:gd name="connsiteY13" fmla="*/ 1057496 h 1195441"/>
              <a:gd name="connsiteX14" fmla="*/ 1121301 w 2734281"/>
              <a:gd name="connsiteY14" fmla="*/ 919553 h 1195441"/>
              <a:gd name="connsiteX15" fmla="*/ 1612980 w 2734281"/>
              <a:gd name="connsiteY15" fmla="*/ 919552 h 1195441"/>
              <a:gd name="connsiteX16" fmla="*/ 1750923 w 2734281"/>
              <a:gd name="connsiteY16" fmla="*/ 1057495 h 1195441"/>
              <a:gd name="connsiteX17" fmla="*/ 1612980 w 2734281"/>
              <a:gd name="connsiteY17" fmla="*/ 1195438 h 1195441"/>
              <a:gd name="connsiteX18" fmla="*/ 1475037 w 2734281"/>
              <a:gd name="connsiteY18" fmla="*/ 1057495 h 1195441"/>
              <a:gd name="connsiteX19" fmla="*/ 1612980 w 2734281"/>
              <a:gd name="connsiteY19" fmla="*/ 919552 h 1195441"/>
              <a:gd name="connsiteX20" fmla="*/ 2104659 w 2734281"/>
              <a:gd name="connsiteY20" fmla="*/ 919551 h 1195441"/>
              <a:gd name="connsiteX21" fmla="*/ 2242602 w 2734281"/>
              <a:gd name="connsiteY21" fmla="*/ 1057494 h 1195441"/>
              <a:gd name="connsiteX22" fmla="*/ 2104659 w 2734281"/>
              <a:gd name="connsiteY22" fmla="*/ 1195437 h 1195441"/>
              <a:gd name="connsiteX23" fmla="*/ 1966716 w 2734281"/>
              <a:gd name="connsiteY23" fmla="*/ 1057494 h 1195441"/>
              <a:gd name="connsiteX24" fmla="*/ 2104659 w 2734281"/>
              <a:gd name="connsiteY24" fmla="*/ 919551 h 1195441"/>
              <a:gd name="connsiteX25" fmla="*/ 2596338 w 2734281"/>
              <a:gd name="connsiteY25" fmla="*/ 919550 h 1195441"/>
              <a:gd name="connsiteX26" fmla="*/ 2734281 w 2734281"/>
              <a:gd name="connsiteY26" fmla="*/ 1057493 h 1195441"/>
              <a:gd name="connsiteX27" fmla="*/ 2596338 w 2734281"/>
              <a:gd name="connsiteY27" fmla="*/ 1195436 h 1195441"/>
              <a:gd name="connsiteX28" fmla="*/ 2458395 w 2734281"/>
              <a:gd name="connsiteY28" fmla="*/ 1057493 h 1195441"/>
              <a:gd name="connsiteX29" fmla="*/ 2596338 w 2734281"/>
              <a:gd name="connsiteY29" fmla="*/ 919550 h 1195441"/>
              <a:gd name="connsiteX30" fmla="*/ 137943 w 2734281"/>
              <a:gd name="connsiteY30" fmla="*/ 459780 h 1195441"/>
              <a:gd name="connsiteX31" fmla="*/ 275886 w 2734281"/>
              <a:gd name="connsiteY31" fmla="*/ 597723 h 1195441"/>
              <a:gd name="connsiteX32" fmla="*/ 137943 w 2734281"/>
              <a:gd name="connsiteY32" fmla="*/ 735666 h 1195441"/>
              <a:gd name="connsiteX33" fmla="*/ 0 w 2734281"/>
              <a:gd name="connsiteY33" fmla="*/ 597723 h 1195441"/>
              <a:gd name="connsiteX34" fmla="*/ 137943 w 2734281"/>
              <a:gd name="connsiteY34" fmla="*/ 459780 h 1195441"/>
              <a:gd name="connsiteX35" fmla="*/ 629622 w 2734281"/>
              <a:gd name="connsiteY35" fmla="*/ 459779 h 1195441"/>
              <a:gd name="connsiteX36" fmla="*/ 767565 w 2734281"/>
              <a:gd name="connsiteY36" fmla="*/ 597722 h 1195441"/>
              <a:gd name="connsiteX37" fmla="*/ 629622 w 2734281"/>
              <a:gd name="connsiteY37" fmla="*/ 735665 h 1195441"/>
              <a:gd name="connsiteX38" fmla="*/ 491679 w 2734281"/>
              <a:gd name="connsiteY38" fmla="*/ 597722 h 1195441"/>
              <a:gd name="connsiteX39" fmla="*/ 629622 w 2734281"/>
              <a:gd name="connsiteY39" fmla="*/ 459779 h 1195441"/>
              <a:gd name="connsiteX40" fmla="*/ 1121301 w 2734281"/>
              <a:gd name="connsiteY40" fmla="*/ 459778 h 1195441"/>
              <a:gd name="connsiteX41" fmla="*/ 1259244 w 2734281"/>
              <a:gd name="connsiteY41" fmla="*/ 597721 h 1195441"/>
              <a:gd name="connsiteX42" fmla="*/ 1121301 w 2734281"/>
              <a:gd name="connsiteY42" fmla="*/ 735664 h 1195441"/>
              <a:gd name="connsiteX43" fmla="*/ 983358 w 2734281"/>
              <a:gd name="connsiteY43" fmla="*/ 597721 h 1195441"/>
              <a:gd name="connsiteX44" fmla="*/ 1121301 w 2734281"/>
              <a:gd name="connsiteY44" fmla="*/ 459778 h 1195441"/>
              <a:gd name="connsiteX45" fmla="*/ 1612980 w 2734281"/>
              <a:gd name="connsiteY45" fmla="*/ 459777 h 1195441"/>
              <a:gd name="connsiteX46" fmla="*/ 1750923 w 2734281"/>
              <a:gd name="connsiteY46" fmla="*/ 597720 h 1195441"/>
              <a:gd name="connsiteX47" fmla="*/ 1612980 w 2734281"/>
              <a:gd name="connsiteY47" fmla="*/ 735663 h 1195441"/>
              <a:gd name="connsiteX48" fmla="*/ 1475037 w 2734281"/>
              <a:gd name="connsiteY48" fmla="*/ 597720 h 1195441"/>
              <a:gd name="connsiteX49" fmla="*/ 1612980 w 2734281"/>
              <a:gd name="connsiteY49" fmla="*/ 459777 h 1195441"/>
              <a:gd name="connsiteX50" fmla="*/ 2104659 w 2734281"/>
              <a:gd name="connsiteY50" fmla="*/ 459776 h 1195441"/>
              <a:gd name="connsiteX51" fmla="*/ 2242602 w 2734281"/>
              <a:gd name="connsiteY51" fmla="*/ 597719 h 1195441"/>
              <a:gd name="connsiteX52" fmla="*/ 2104659 w 2734281"/>
              <a:gd name="connsiteY52" fmla="*/ 735662 h 1195441"/>
              <a:gd name="connsiteX53" fmla="*/ 1966716 w 2734281"/>
              <a:gd name="connsiteY53" fmla="*/ 597719 h 1195441"/>
              <a:gd name="connsiteX54" fmla="*/ 2104659 w 2734281"/>
              <a:gd name="connsiteY54" fmla="*/ 459776 h 1195441"/>
              <a:gd name="connsiteX55" fmla="*/ 2596338 w 2734281"/>
              <a:gd name="connsiteY55" fmla="*/ 459775 h 1195441"/>
              <a:gd name="connsiteX56" fmla="*/ 2734281 w 2734281"/>
              <a:gd name="connsiteY56" fmla="*/ 597718 h 1195441"/>
              <a:gd name="connsiteX57" fmla="*/ 2596338 w 2734281"/>
              <a:gd name="connsiteY57" fmla="*/ 735661 h 1195441"/>
              <a:gd name="connsiteX58" fmla="*/ 2458395 w 2734281"/>
              <a:gd name="connsiteY58" fmla="*/ 597718 h 1195441"/>
              <a:gd name="connsiteX59" fmla="*/ 2596338 w 2734281"/>
              <a:gd name="connsiteY59" fmla="*/ 459775 h 1195441"/>
              <a:gd name="connsiteX60" fmla="*/ 137943 w 2734281"/>
              <a:gd name="connsiteY60" fmla="*/ 5 h 1195441"/>
              <a:gd name="connsiteX61" fmla="*/ 275886 w 2734281"/>
              <a:gd name="connsiteY61" fmla="*/ 137948 h 1195441"/>
              <a:gd name="connsiteX62" fmla="*/ 137943 w 2734281"/>
              <a:gd name="connsiteY62" fmla="*/ 275891 h 1195441"/>
              <a:gd name="connsiteX63" fmla="*/ 0 w 2734281"/>
              <a:gd name="connsiteY63" fmla="*/ 137948 h 1195441"/>
              <a:gd name="connsiteX64" fmla="*/ 137943 w 2734281"/>
              <a:gd name="connsiteY64" fmla="*/ 5 h 1195441"/>
              <a:gd name="connsiteX65" fmla="*/ 629622 w 2734281"/>
              <a:gd name="connsiteY65" fmla="*/ 4 h 1195441"/>
              <a:gd name="connsiteX66" fmla="*/ 767565 w 2734281"/>
              <a:gd name="connsiteY66" fmla="*/ 137947 h 1195441"/>
              <a:gd name="connsiteX67" fmla="*/ 629622 w 2734281"/>
              <a:gd name="connsiteY67" fmla="*/ 275890 h 1195441"/>
              <a:gd name="connsiteX68" fmla="*/ 491679 w 2734281"/>
              <a:gd name="connsiteY68" fmla="*/ 137947 h 1195441"/>
              <a:gd name="connsiteX69" fmla="*/ 629622 w 2734281"/>
              <a:gd name="connsiteY69" fmla="*/ 4 h 1195441"/>
              <a:gd name="connsiteX70" fmla="*/ 1121301 w 2734281"/>
              <a:gd name="connsiteY70" fmla="*/ 3 h 1195441"/>
              <a:gd name="connsiteX71" fmla="*/ 1259244 w 2734281"/>
              <a:gd name="connsiteY71" fmla="*/ 137946 h 1195441"/>
              <a:gd name="connsiteX72" fmla="*/ 1121301 w 2734281"/>
              <a:gd name="connsiteY72" fmla="*/ 275889 h 1195441"/>
              <a:gd name="connsiteX73" fmla="*/ 983358 w 2734281"/>
              <a:gd name="connsiteY73" fmla="*/ 137946 h 1195441"/>
              <a:gd name="connsiteX74" fmla="*/ 1121301 w 2734281"/>
              <a:gd name="connsiteY74" fmla="*/ 3 h 1195441"/>
              <a:gd name="connsiteX75" fmla="*/ 1612980 w 2734281"/>
              <a:gd name="connsiteY75" fmla="*/ 2 h 1195441"/>
              <a:gd name="connsiteX76" fmla="*/ 1750923 w 2734281"/>
              <a:gd name="connsiteY76" fmla="*/ 137945 h 1195441"/>
              <a:gd name="connsiteX77" fmla="*/ 1612980 w 2734281"/>
              <a:gd name="connsiteY77" fmla="*/ 275888 h 1195441"/>
              <a:gd name="connsiteX78" fmla="*/ 1475037 w 2734281"/>
              <a:gd name="connsiteY78" fmla="*/ 137945 h 1195441"/>
              <a:gd name="connsiteX79" fmla="*/ 1612980 w 2734281"/>
              <a:gd name="connsiteY79" fmla="*/ 2 h 1195441"/>
              <a:gd name="connsiteX80" fmla="*/ 2104659 w 2734281"/>
              <a:gd name="connsiteY80" fmla="*/ 1 h 1195441"/>
              <a:gd name="connsiteX81" fmla="*/ 2242602 w 2734281"/>
              <a:gd name="connsiteY81" fmla="*/ 137944 h 1195441"/>
              <a:gd name="connsiteX82" fmla="*/ 2104659 w 2734281"/>
              <a:gd name="connsiteY82" fmla="*/ 275887 h 1195441"/>
              <a:gd name="connsiteX83" fmla="*/ 1966716 w 2734281"/>
              <a:gd name="connsiteY83" fmla="*/ 137944 h 1195441"/>
              <a:gd name="connsiteX84" fmla="*/ 2104659 w 2734281"/>
              <a:gd name="connsiteY84" fmla="*/ 1 h 1195441"/>
              <a:gd name="connsiteX85" fmla="*/ 2596338 w 2734281"/>
              <a:gd name="connsiteY85" fmla="*/ 0 h 1195441"/>
              <a:gd name="connsiteX86" fmla="*/ 2734281 w 2734281"/>
              <a:gd name="connsiteY86" fmla="*/ 137943 h 1195441"/>
              <a:gd name="connsiteX87" fmla="*/ 2596338 w 2734281"/>
              <a:gd name="connsiteY87" fmla="*/ 275886 h 1195441"/>
              <a:gd name="connsiteX88" fmla="*/ 2458395 w 2734281"/>
              <a:gd name="connsiteY88" fmla="*/ 137943 h 1195441"/>
              <a:gd name="connsiteX89" fmla="*/ 2596338 w 2734281"/>
              <a:gd name="connsiteY89" fmla="*/ 0 h 119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34281" h="1195441">
                <a:moveTo>
                  <a:pt x="137943" y="919555"/>
                </a:moveTo>
                <a:cubicBezTo>
                  <a:pt x="214127" y="919555"/>
                  <a:pt x="275886" y="981314"/>
                  <a:pt x="275886" y="1057498"/>
                </a:cubicBezTo>
                <a:cubicBezTo>
                  <a:pt x="275886" y="1133682"/>
                  <a:pt x="214127" y="1195441"/>
                  <a:pt x="137943" y="1195441"/>
                </a:cubicBezTo>
                <a:cubicBezTo>
                  <a:pt x="61759" y="1195441"/>
                  <a:pt x="0" y="1133682"/>
                  <a:pt x="0" y="1057498"/>
                </a:cubicBezTo>
                <a:cubicBezTo>
                  <a:pt x="0" y="981314"/>
                  <a:pt x="61759" y="919555"/>
                  <a:pt x="137943" y="919555"/>
                </a:cubicBezTo>
                <a:close/>
                <a:moveTo>
                  <a:pt x="629622" y="919554"/>
                </a:moveTo>
                <a:cubicBezTo>
                  <a:pt x="705806" y="919554"/>
                  <a:pt x="767565" y="981313"/>
                  <a:pt x="767565" y="1057497"/>
                </a:cubicBezTo>
                <a:cubicBezTo>
                  <a:pt x="767565" y="1133681"/>
                  <a:pt x="705806" y="1195440"/>
                  <a:pt x="629622" y="1195440"/>
                </a:cubicBezTo>
                <a:cubicBezTo>
                  <a:pt x="553438" y="1195440"/>
                  <a:pt x="491679" y="1133681"/>
                  <a:pt x="491679" y="1057497"/>
                </a:cubicBezTo>
                <a:cubicBezTo>
                  <a:pt x="491679" y="981313"/>
                  <a:pt x="553438" y="919554"/>
                  <a:pt x="629622" y="919554"/>
                </a:cubicBezTo>
                <a:close/>
                <a:moveTo>
                  <a:pt x="1121301" y="919553"/>
                </a:moveTo>
                <a:cubicBezTo>
                  <a:pt x="1197485" y="919553"/>
                  <a:pt x="1259244" y="981312"/>
                  <a:pt x="1259244" y="1057496"/>
                </a:cubicBezTo>
                <a:cubicBezTo>
                  <a:pt x="1259244" y="1133680"/>
                  <a:pt x="1197485" y="1195439"/>
                  <a:pt x="1121301" y="1195439"/>
                </a:cubicBezTo>
                <a:cubicBezTo>
                  <a:pt x="1045117" y="1195439"/>
                  <a:pt x="983358" y="1133680"/>
                  <a:pt x="983358" y="1057496"/>
                </a:cubicBezTo>
                <a:cubicBezTo>
                  <a:pt x="983358" y="981312"/>
                  <a:pt x="1045117" y="919553"/>
                  <a:pt x="1121301" y="919553"/>
                </a:cubicBezTo>
                <a:close/>
                <a:moveTo>
                  <a:pt x="1612980" y="919552"/>
                </a:moveTo>
                <a:cubicBezTo>
                  <a:pt x="1689164" y="919552"/>
                  <a:pt x="1750923" y="981311"/>
                  <a:pt x="1750923" y="1057495"/>
                </a:cubicBezTo>
                <a:cubicBezTo>
                  <a:pt x="1750923" y="1133679"/>
                  <a:pt x="1689164" y="1195438"/>
                  <a:pt x="1612980" y="1195438"/>
                </a:cubicBezTo>
                <a:cubicBezTo>
                  <a:pt x="1536796" y="1195438"/>
                  <a:pt x="1475037" y="1133679"/>
                  <a:pt x="1475037" y="1057495"/>
                </a:cubicBezTo>
                <a:cubicBezTo>
                  <a:pt x="1475037" y="981311"/>
                  <a:pt x="1536796" y="919552"/>
                  <a:pt x="1612980" y="919552"/>
                </a:cubicBezTo>
                <a:close/>
                <a:moveTo>
                  <a:pt x="2104659" y="919551"/>
                </a:moveTo>
                <a:cubicBezTo>
                  <a:pt x="2180843" y="919551"/>
                  <a:pt x="2242602" y="981310"/>
                  <a:pt x="2242602" y="1057494"/>
                </a:cubicBezTo>
                <a:cubicBezTo>
                  <a:pt x="2242602" y="1133678"/>
                  <a:pt x="2180843" y="1195437"/>
                  <a:pt x="2104659" y="1195437"/>
                </a:cubicBezTo>
                <a:cubicBezTo>
                  <a:pt x="2028475" y="1195437"/>
                  <a:pt x="1966716" y="1133678"/>
                  <a:pt x="1966716" y="1057494"/>
                </a:cubicBezTo>
                <a:cubicBezTo>
                  <a:pt x="1966716" y="981310"/>
                  <a:pt x="2028475" y="919551"/>
                  <a:pt x="2104659" y="919551"/>
                </a:cubicBezTo>
                <a:close/>
                <a:moveTo>
                  <a:pt x="2596338" y="919550"/>
                </a:moveTo>
                <a:cubicBezTo>
                  <a:pt x="2672522" y="919550"/>
                  <a:pt x="2734281" y="981309"/>
                  <a:pt x="2734281" y="1057493"/>
                </a:cubicBezTo>
                <a:cubicBezTo>
                  <a:pt x="2734281" y="1133677"/>
                  <a:pt x="2672522" y="1195436"/>
                  <a:pt x="2596338" y="1195436"/>
                </a:cubicBezTo>
                <a:cubicBezTo>
                  <a:pt x="2520154" y="1195436"/>
                  <a:pt x="2458395" y="1133677"/>
                  <a:pt x="2458395" y="1057493"/>
                </a:cubicBezTo>
                <a:cubicBezTo>
                  <a:pt x="2458395" y="981309"/>
                  <a:pt x="2520154" y="919550"/>
                  <a:pt x="2596338" y="919550"/>
                </a:cubicBezTo>
                <a:close/>
                <a:moveTo>
                  <a:pt x="137943" y="459780"/>
                </a:moveTo>
                <a:cubicBezTo>
                  <a:pt x="214127" y="459780"/>
                  <a:pt x="275886" y="521539"/>
                  <a:pt x="275886" y="597723"/>
                </a:cubicBezTo>
                <a:cubicBezTo>
                  <a:pt x="275886" y="673907"/>
                  <a:pt x="214127" y="735666"/>
                  <a:pt x="137943" y="735666"/>
                </a:cubicBezTo>
                <a:cubicBezTo>
                  <a:pt x="61759" y="735666"/>
                  <a:pt x="0" y="673907"/>
                  <a:pt x="0" y="597723"/>
                </a:cubicBezTo>
                <a:cubicBezTo>
                  <a:pt x="0" y="521539"/>
                  <a:pt x="61759" y="459780"/>
                  <a:pt x="137943" y="459780"/>
                </a:cubicBezTo>
                <a:close/>
                <a:moveTo>
                  <a:pt x="629622" y="459779"/>
                </a:moveTo>
                <a:cubicBezTo>
                  <a:pt x="705806" y="459779"/>
                  <a:pt x="767565" y="521538"/>
                  <a:pt x="767565" y="597722"/>
                </a:cubicBezTo>
                <a:cubicBezTo>
                  <a:pt x="767565" y="673906"/>
                  <a:pt x="705806" y="735665"/>
                  <a:pt x="629622" y="735665"/>
                </a:cubicBezTo>
                <a:cubicBezTo>
                  <a:pt x="553438" y="735665"/>
                  <a:pt x="491679" y="673906"/>
                  <a:pt x="491679" y="597722"/>
                </a:cubicBezTo>
                <a:cubicBezTo>
                  <a:pt x="491679" y="521538"/>
                  <a:pt x="553438" y="459779"/>
                  <a:pt x="629622" y="459779"/>
                </a:cubicBezTo>
                <a:close/>
                <a:moveTo>
                  <a:pt x="1121301" y="459778"/>
                </a:moveTo>
                <a:cubicBezTo>
                  <a:pt x="1197485" y="459778"/>
                  <a:pt x="1259244" y="521537"/>
                  <a:pt x="1259244" y="597721"/>
                </a:cubicBezTo>
                <a:cubicBezTo>
                  <a:pt x="1259244" y="673905"/>
                  <a:pt x="1197485" y="735664"/>
                  <a:pt x="1121301" y="735664"/>
                </a:cubicBezTo>
                <a:cubicBezTo>
                  <a:pt x="1045117" y="735664"/>
                  <a:pt x="983358" y="673905"/>
                  <a:pt x="983358" y="597721"/>
                </a:cubicBezTo>
                <a:cubicBezTo>
                  <a:pt x="983358" y="521537"/>
                  <a:pt x="1045117" y="459778"/>
                  <a:pt x="1121301" y="459778"/>
                </a:cubicBezTo>
                <a:close/>
                <a:moveTo>
                  <a:pt x="1612980" y="459777"/>
                </a:moveTo>
                <a:cubicBezTo>
                  <a:pt x="1689164" y="459777"/>
                  <a:pt x="1750923" y="521536"/>
                  <a:pt x="1750923" y="597720"/>
                </a:cubicBezTo>
                <a:cubicBezTo>
                  <a:pt x="1750923" y="673904"/>
                  <a:pt x="1689164" y="735663"/>
                  <a:pt x="1612980" y="735663"/>
                </a:cubicBezTo>
                <a:cubicBezTo>
                  <a:pt x="1536796" y="735663"/>
                  <a:pt x="1475037" y="673904"/>
                  <a:pt x="1475037" y="597720"/>
                </a:cubicBezTo>
                <a:cubicBezTo>
                  <a:pt x="1475037" y="521536"/>
                  <a:pt x="1536796" y="459777"/>
                  <a:pt x="1612980" y="459777"/>
                </a:cubicBezTo>
                <a:close/>
                <a:moveTo>
                  <a:pt x="2104659" y="459776"/>
                </a:moveTo>
                <a:cubicBezTo>
                  <a:pt x="2180843" y="459776"/>
                  <a:pt x="2242602" y="521535"/>
                  <a:pt x="2242602" y="597719"/>
                </a:cubicBezTo>
                <a:cubicBezTo>
                  <a:pt x="2242602" y="673903"/>
                  <a:pt x="2180843" y="735662"/>
                  <a:pt x="2104659" y="735662"/>
                </a:cubicBezTo>
                <a:cubicBezTo>
                  <a:pt x="2028475" y="735662"/>
                  <a:pt x="1966716" y="673903"/>
                  <a:pt x="1966716" y="597719"/>
                </a:cubicBezTo>
                <a:cubicBezTo>
                  <a:pt x="1966716" y="521535"/>
                  <a:pt x="2028475" y="459776"/>
                  <a:pt x="2104659" y="459776"/>
                </a:cubicBezTo>
                <a:close/>
                <a:moveTo>
                  <a:pt x="2596338" y="459775"/>
                </a:moveTo>
                <a:cubicBezTo>
                  <a:pt x="2672522" y="459775"/>
                  <a:pt x="2734281" y="521534"/>
                  <a:pt x="2734281" y="597718"/>
                </a:cubicBezTo>
                <a:cubicBezTo>
                  <a:pt x="2734281" y="673902"/>
                  <a:pt x="2672522" y="735661"/>
                  <a:pt x="2596338" y="735661"/>
                </a:cubicBezTo>
                <a:cubicBezTo>
                  <a:pt x="2520154" y="735661"/>
                  <a:pt x="2458395" y="673902"/>
                  <a:pt x="2458395" y="597718"/>
                </a:cubicBezTo>
                <a:cubicBezTo>
                  <a:pt x="2458395" y="521534"/>
                  <a:pt x="2520154" y="459775"/>
                  <a:pt x="2596338" y="459775"/>
                </a:cubicBezTo>
                <a:close/>
                <a:moveTo>
                  <a:pt x="137943" y="5"/>
                </a:moveTo>
                <a:cubicBezTo>
                  <a:pt x="214127" y="5"/>
                  <a:pt x="275886" y="61764"/>
                  <a:pt x="275886" y="137948"/>
                </a:cubicBezTo>
                <a:cubicBezTo>
                  <a:pt x="275886" y="214132"/>
                  <a:pt x="214127" y="275891"/>
                  <a:pt x="137943" y="275891"/>
                </a:cubicBezTo>
                <a:cubicBezTo>
                  <a:pt x="61759" y="275891"/>
                  <a:pt x="0" y="214132"/>
                  <a:pt x="0" y="137948"/>
                </a:cubicBezTo>
                <a:cubicBezTo>
                  <a:pt x="0" y="61764"/>
                  <a:pt x="61759" y="5"/>
                  <a:pt x="137943" y="5"/>
                </a:cubicBezTo>
                <a:close/>
                <a:moveTo>
                  <a:pt x="629622" y="4"/>
                </a:moveTo>
                <a:cubicBezTo>
                  <a:pt x="705806" y="4"/>
                  <a:pt x="767565" y="61763"/>
                  <a:pt x="767565" y="137947"/>
                </a:cubicBezTo>
                <a:cubicBezTo>
                  <a:pt x="767565" y="214131"/>
                  <a:pt x="705806" y="275890"/>
                  <a:pt x="629622" y="275890"/>
                </a:cubicBezTo>
                <a:cubicBezTo>
                  <a:pt x="553438" y="275890"/>
                  <a:pt x="491679" y="214131"/>
                  <a:pt x="491679" y="137947"/>
                </a:cubicBezTo>
                <a:cubicBezTo>
                  <a:pt x="491679" y="61763"/>
                  <a:pt x="553438" y="4"/>
                  <a:pt x="629622" y="4"/>
                </a:cubicBezTo>
                <a:close/>
                <a:moveTo>
                  <a:pt x="1121301" y="3"/>
                </a:moveTo>
                <a:cubicBezTo>
                  <a:pt x="1197485" y="3"/>
                  <a:pt x="1259244" y="61762"/>
                  <a:pt x="1259244" y="137946"/>
                </a:cubicBezTo>
                <a:cubicBezTo>
                  <a:pt x="1259244" y="214130"/>
                  <a:pt x="1197485" y="275889"/>
                  <a:pt x="1121301" y="275889"/>
                </a:cubicBezTo>
                <a:cubicBezTo>
                  <a:pt x="1045117" y="275889"/>
                  <a:pt x="983358" y="214130"/>
                  <a:pt x="983358" y="137946"/>
                </a:cubicBezTo>
                <a:cubicBezTo>
                  <a:pt x="983358" y="61762"/>
                  <a:pt x="1045117" y="3"/>
                  <a:pt x="1121301" y="3"/>
                </a:cubicBezTo>
                <a:close/>
                <a:moveTo>
                  <a:pt x="1612980" y="2"/>
                </a:moveTo>
                <a:cubicBezTo>
                  <a:pt x="1689164" y="2"/>
                  <a:pt x="1750923" y="61761"/>
                  <a:pt x="1750923" y="137945"/>
                </a:cubicBezTo>
                <a:cubicBezTo>
                  <a:pt x="1750923" y="214129"/>
                  <a:pt x="1689164" y="275888"/>
                  <a:pt x="1612980" y="275888"/>
                </a:cubicBezTo>
                <a:cubicBezTo>
                  <a:pt x="1536796" y="275888"/>
                  <a:pt x="1475037" y="214129"/>
                  <a:pt x="1475037" y="137945"/>
                </a:cubicBezTo>
                <a:cubicBezTo>
                  <a:pt x="1475037" y="61761"/>
                  <a:pt x="1536796" y="2"/>
                  <a:pt x="1612980" y="2"/>
                </a:cubicBezTo>
                <a:close/>
                <a:moveTo>
                  <a:pt x="2104659" y="1"/>
                </a:moveTo>
                <a:cubicBezTo>
                  <a:pt x="2180843" y="1"/>
                  <a:pt x="2242602" y="61760"/>
                  <a:pt x="2242602" y="137944"/>
                </a:cubicBezTo>
                <a:cubicBezTo>
                  <a:pt x="2242602" y="214128"/>
                  <a:pt x="2180843" y="275887"/>
                  <a:pt x="2104659" y="275887"/>
                </a:cubicBezTo>
                <a:cubicBezTo>
                  <a:pt x="2028475" y="275887"/>
                  <a:pt x="1966716" y="214128"/>
                  <a:pt x="1966716" y="137944"/>
                </a:cubicBezTo>
                <a:cubicBezTo>
                  <a:pt x="1966716" y="61760"/>
                  <a:pt x="2028475" y="1"/>
                  <a:pt x="2104659" y="1"/>
                </a:cubicBezTo>
                <a:close/>
                <a:moveTo>
                  <a:pt x="2596338" y="0"/>
                </a:moveTo>
                <a:cubicBezTo>
                  <a:pt x="2672522" y="0"/>
                  <a:pt x="2734281" y="61759"/>
                  <a:pt x="2734281" y="137943"/>
                </a:cubicBezTo>
                <a:cubicBezTo>
                  <a:pt x="2734281" y="214127"/>
                  <a:pt x="2672522" y="275886"/>
                  <a:pt x="2596338" y="275886"/>
                </a:cubicBezTo>
                <a:cubicBezTo>
                  <a:pt x="2520154" y="275886"/>
                  <a:pt x="2458395" y="214127"/>
                  <a:pt x="2458395" y="137943"/>
                </a:cubicBezTo>
                <a:cubicBezTo>
                  <a:pt x="2458395" y="61759"/>
                  <a:pt x="2520154" y="0"/>
                  <a:pt x="2596338" y="0"/>
                </a:cubicBezTo>
                <a:close/>
              </a:path>
            </a:pathLst>
          </a:custGeom>
          <a:gradFill flip="none" rotWithShape="1">
            <a:gsLst>
              <a:gs pos="0">
                <a:schemeClr val="accent3">
                  <a:alpha val="100000"/>
                </a:schemeClr>
              </a:gs>
              <a:gs pos="100000">
                <a:schemeClr val="accent3">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任意多边形: 形状 103"/>
          <p:cNvSpPr/>
          <p:nvPr userDrawn="1">
            <p:custDataLst>
              <p:tags r:id="rId31"/>
            </p:custDataLst>
          </p:nvPr>
        </p:nvSpPr>
        <p:spPr>
          <a:xfrm>
            <a:off x="9235205" y="5360766"/>
            <a:ext cx="1414020" cy="535574"/>
          </a:xfrm>
          <a:custGeom>
            <a:avLst/>
            <a:gdLst>
              <a:gd name="connsiteX0" fmla="*/ 1227906 w 1319346"/>
              <a:gd name="connsiteY0" fmla="*/ 0 h 1987304"/>
              <a:gd name="connsiteX1" fmla="*/ 1319346 w 1319346"/>
              <a:gd name="connsiteY1" fmla="*/ 0 h 1987304"/>
              <a:gd name="connsiteX2" fmla="*/ 1319346 w 1319346"/>
              <a:gd name="connsiteY2" fmla="*/ 1987304 h 1987304"/>
              <a:gd name="connsiteX3" fmla="*/ 1227906 w 1319346"/>
              <a:gd name="connsiteY3" fmla="*/ 1987304 h 1987304"/>
              <a:gd name="connsiteX4" fmla="*/ 1023255 w 1319346"/>
              <a:gd name="connsiteY4" fmla="*/ 0 h 1987304"/>
              <a:gd name="connsiteX5" fmla="*/ 1114695 w 1319346"/>
              <a:gd name="connsiteY5" fmla="*/ 0 h 1987304"/>
              <a:gd name="connsiteX6" fmla="*/ 1114695 w 1319346"/>
              <a:gd name="connsiteY6" fmla="*/ 1987304 h 1987304"/>
              <a:gd name="connsiteX7" fmla="*/ 1023255 w 1319346"/>
              <a:gd name="connsiteY7" fmla="*/ 1987304 h 1987304"/>
              <a:gd name="connsiteX8" fmla="*/ 818604 w 1319346"/>
              <a:gd name="connsiteY8" fmla="*/ 0 h 1987304"/>
              <a:gd name="connsiteX9" fmla="*/ 910044 w 1319346"/>
              <a:gd name="connsiteY9" fmla="*/ 0 h 1987304"/>
              <a:gd name="connsiteX10" fmla="*/ 910044 w 1319346"/>
              <a:gd name="connsiteY10" fmla="*/ 1987304 h 1987304"/>
              <a:gd name="connsiteX11" fmla="*/ 818604 w 1319346"/>
              <a:gd name="connsiteY11" fmla="*/ 1987304 h 1987304"/>
              <a:gd name="connsiteX12" fmla="*/ 613953 w 1319346"/>
              <a:gd name="connsiteY12" fmla="*/ 0 h 1987304"/>
              <a:gd name="connsiteX13" fmla="*/ 705393 w 1319346"/>
              <a:gd name="connsiteY13" fmla="*/ 0 h 1987304"/>
              <a:gd name="connsiteX14" fmla="*/ 705393 w 1319346"/>
              <a:gd name="connsiteY14" fmla="*/ 1987304 h 1987304"/>
              <a:gd name="connsiteX15" fmla="*/ 613953 w 1319346"/>
              <a:gd name="connsiteY15" fmla="*/ 1987304 h 1987304"/>
              <a:gd name="connsiteX16" fmla="*/ 409302 w 1319346"/>
              <a:gd name="connsiteY16" fmla="*/ 0 h 1987304"/>
              <a:gd name="connsiteX17" fmla="*/ 500742 w 1319346"/>
              <a:gd name="connsiteY17" fmla="*/ 0 h 1987304"/>
              <a:gd name="connsiteX18" fmla="*/ 500742 w 1319346"/>
              <a:gd name="connsiteY18" fmla="*/ 1987304 h 1987304"/>
              <a:gd name="connsiteX19" fmla="*/ 409302 w 1319346"/>
              <a:gd name="connsiteY19" fmla="*/ 1987304 h 1987304"/>
              <a:gd name="connsiteX20" fmla="*/ 204651 w 1319346"/>
              <a:gd name="connsiteY20" fmla="*/ 0 h 1987304"/>
              <a:gd name="connsiteX21" fmla="*/ 296091 w 1319346"/>
              <a:gd name="connsiteY21" fmla="*/ 0 h 1987304"/>
              <a:gd name="connsiteX22" fmla="*/ 296091 w 1319346"/>
              <a:gd name="connsiteY22" fmla="*/ 1987304 h 1987304"/>
              <a:gd name="connsiteX23" fmla="*/ 204651 w 1319346"/>
              <a:gd name="connsiteY23" fmla="*/ 1987304 h 1987304"/>
              <a:gd name="connsiteX24" fmla="*/ 0 w 1319346"/>
              <a:gd name="connsiteY24" fmla="*/ 0 h 1987304"/>
              <a:gd name="connsiteX25" fmla="*/ 91440 w 1319346"/>
              <a:gd name="connsiteY25" fmla="*/ 0 h 1987304"/>
              <a:gd name="connsiteX26" fmla="*/ 91440 w 1319346"/>
              <a:gd name="connsiteY26" fmla="*/ 1987304 h 1987304"/>
              <a:gd name="connsiteX27" fmla="*/ 0 w 1319346"/>
              <a:gd name="connsiteY27" fmla="*/ 1987304 h 198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9346" h="1987304">
                <a:moveTo>
                  <a:pt x="1227906" y="0"/>
                </a:moveTo>
                <a:lnTo>
                  <a:pt x="1319346" y="0"/>
                </a:lnTo>
                <a:lnTo>
                  <a:pt x="1319346" y="1987304"/>
                </a:lnTo>
                <a:lnTo>
                  <a:pt x="1227906" y="1987304"/>
                </a:lnTo>
                <a:close/>
                <a:moveTo>
                  <a:pt x="1023255" y="0"/>
                </a:moveTo>
                <a:lnTo>
                  <a:pt x="1114695" y="0"/>
                </a:lnTo>
                <a:lnTo>
                  <a:pt x="1114695" y="1987304"/>
                </a:lnTo>
                <a:lnTo>
                  <a:pt x="1023255" y="1987304"/>
                </a:lnTo>
                <a:close/>
                <a:moveTo>
                  <a:pt x="818604" y="0"/>
                </a:moveTo>
                <a:lnTo>
                  <a:pt x="910044" y="0"/>
                </a:lnTo>
                <a:lnTo>
                  <a:pt x="910044" y="1987304"/>
                </a:lnTo>
                <a:lnTo>
                  <a:pt x="818604" y="1987304"/>
                </a:lnTo>
                <a:close/>
                <a:moveTo>
                  <a:pt x="613953" y="0"/>
                </a:moveTo>
                <a:lnTo>
                  <a:pt x="705393" y="0"/>
                </a:lnTo>
                <a:lnTo>
                  <a:pt x="705393" y="1987304"/>
                </a:lnTo>
                <a:lnTo>
                  <a:pt x="613953" y="1987304"/>
                </a:lnTo>
                <a:close/>
                <a:moveTo>
                  <a:pt x="409302" y="0"/>
                </a:moveTo>
                <a:lnTo>
                  <a:pt x="500742" y="0"/>
                </a:lnTo>
                <a:lnTo>
                  <a:pt x="500742" y="1987304"/>
                </a:lnTo>
                <a:lnTo>
                  <a:pt x="409302" y="1987304"/>
                </a:lnTo>
                <a:close/>
                <a:moveTo>
                  <a:pt x="204651" y="0"/>
                </a:moveTo>
                <a:lnTo>
                  <a:pt x="296091" y="0"/>
                </a:lnTo>
                <a:lnTo>
                  <a:pt x="296091" y="1987304"/>
                </a:lnTo>
                <a:lnTo>
                  <a:pt x="204651" y="1987304"/>
                </a:lnTo>
                <a:close/>
                <a:moveTo>
                  <a:pt x="0" y="0"/>
                </a:moveTo>
                <a:lnTo>
                  <a:pt x="91440" y="0"/>
                </a:lnTo>
                <a:lnTo>
                  <a:pt x="91440" y="1987304"/>
                </a:lnTo>
                <a:lnTo>
                  <a:pt x="0" y="198730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32"/>
            </p:custDataLst>
          </p:nvPr>
        </p:nvSpPr>
        <p:spPr>
          <a:xfrm>
            <a:off x="0" y="0"/>
            <a:ext cx="12192000" cy="6858000"/>
          </a:xfrm>
          <a:prstGeom prst="rect">
            <a:avLst/>
          </a:prstGeom>
          <a:solidFill>
            <a:schemeClr val="bg2">
              <a:alpha val="65000"/>
            </a:schemeClr>
          </a:solidFill>
          <a:ln w="12700" cap="flat" cmpd="sng" algn="ctr">
            <a:noFill/>
            <a:prstDash val="solid"/>
            <a:miter lim="800000"/>
          </a:ln>
          <a:extLst>
            <a:ext uri="{91240B29-F687-4F45-9708-019B960494DF}">
              <a14:hiddenLine xmlns:a14="http://schemas.microsoft.com/office/drawing/2010/main" w="12700">
                <a:solidFill>
                  <a:schemeClr val="accent1">
                    <a:lumMod val="75000"/>
                  </a:schemeClr>
                </a:solidFill>
                <a:prstDash val="solid"/>
                <a:miter lim="800000"/>
                <a:headEnd/>
                <a:tailEnd/>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4"/>
            <p:custDataLst>
              <p:tags r:id="rId33"/>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5" name="页脚占位符 4"/>
          <p:cNvSpPr>
            <a:spLocks noGrp="1"/>
          </p:cNvSpPr>
          <p:nvPr>
            <p:ph type="ftr" sz="quarter" idx="3"/>
            <p:custDataLst>
              <p:tags r:id="rId34"/>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35"/>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2026/3/28</a:t>
            </a:fld>
            <a:endParaRPr lang="zh-CN" altLang="en-US"/>
          </a:p>
        </p:txBody>
      </p:sp>
      <p:sp>
        <p:nvSpPr>
          <p:cNvPr id="3" name="文本占位符 2"/>
          <p:cNvSpPr>
            <a:spLocks noGrp="1"/>
          </p:cNvSpPr>
          <p:nvPr>
            <p:ph type="body" idx="1"/>
            <p:custDataLst>
              <p:tags r:id="rId36"/>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标题占位符 1"/>
          <p:cNvSpPr>
            <a:spLocks noGrp="1"/>
          </p:cNvSpPr>
          <p:nvPr>
            <p:ph type="title"/>
            <p:custDataLst>
              <p:tags r:id="rId37"/>
            </p:custDataLst>
          </p:nvPr>
        </p:nvSpPr>
        <p:spPr>
          <a:xfrm>
            <a:off x="695960" y="360000"/>
            <a:ext cx="10800000" cy="720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KSO_TEMPLATE" hidden="1"/>
          <p:cNvSpPr/>
          <p:nvPr userDrawn="1">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5"/>
    </p:custData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Lst>
  <p:txStyles>
    <p:titleStyle>
      <a:lvl1pPr algn="l" defTabSz="914400" rtl="0" eaLnBrk="1" latinLnBrk="0" hangingPunct="1">
        <a:lnSpc>
          <a:spcPct val="90000"/>
        </a:lnSpc>
        <a:spcBef>
          <a:spcPct val="0"/>
        </a:spcBef>
        <a:buNone/>
        <a:defRPr sz="3200" b="1" i="0" u="none" kern="1200" spc="0">
          <a:solidFill>
            <a:schemeClr val="tx1"/>
          </a:solidFill>
          <a:effectLst/>
          <a:uFill>
            <a:solidFill>
              <a:prstClr val="black"/>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4"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tags" Target="../tags/tag293.xml"/><Relationship Id="rId7" Type="http://schemas.openxmlformats.org/officeDocument/2006/relationships/image" Target="../media/image9.jpeg"/><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slideLayout" Target="../slideLayouts/slideLayout29.xml"/><Relationship Id="rId5" Type="http://schemas.openxmlformats.org/officeDocument/2006/relationships/tags" Target="../tags/tag295.xml"/><Relationship Id="rId4" Type="http://schemas.openxmlformats.org/officeDocument/2006/relationships/tags" Target="../tags/tag294.xml"/></Relationships>
</file>

<file path=ppt/slides/_rels/slide11.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image" Target="../media/image11.jpeg"/><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image" Target="../media/image10.jpe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slideLayout" Target="../slideLayouts/slideLayout31.xml"/><Relationship Id="rId5" Type="http://schemas.openxmlformats.org/officeDocument/2006/relationships/tags" Target="../tags/tag303.xml"/><Relationship Id="rId10" Type="http://schemas.openxmlformats.org/officeDocument/2006/relationships/tags" Target="../tags/tag308.xml"/><Relationship Id="rId4" Type="http://schemas.openxmlformats.org/officeDocument/2006/relationships/tags" Target="../tags/tag302.xml"/><Relationship Id="rId9" Type="http://schemas.openxmlformats.org/officeDocument/2006/relationships/tags" Target="../tags/tag307.xml"/></Relationships>
</file>

<file path=ppt/slides/_rels/slide13.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10" Type="http://schemas.openxmlformats.org/officeDocument/2006/relationships/image" Target="../media/image12.jpeg"/><Relationship Id="rId4" Type="http://schemas.openxmlformats.org/officeDocument/2006/relationships/tags" Target="../tags/tag312.xml"/><Relationship Id="rId9"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image" Target="../media/image14.jpeg"/><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image" Target="../media/image13.jpeg"/><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slideLayout" Target="../slideLayouts/slideLayout30.xml"/><Relationship Id="rId5" Type="http://schemas.openxmlformats.org/officeDocument/2006/relationships/tags" Target="../tags/tag321.xml"/><Relationship Id="rId10" Type="http://schemas.openxmlformats.org/officeDocument/2006/relationships/tags" Target="../tags/tag326.xml"/><Relationship Id="rId4" Type="http://schemas.openxmlformats.org/officeDocument/2006/relationships/tags" Target="../tags/tag320.xml"/><Relationship Id="rId9" Type="http://schemas.openxmlformats.org/officeDocument/2006/relationships/tags" Target="../tags/tag325.xml"/></Relationships>
</file>

<file path=ppt/slides/_rels/slide15.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tags" Target="../tags/tag339.xml"/><Relationship Id="rId18" Type="http://schemas.openxmlformats.org/officeDocument/2006/relationships/image" Target="../media/image16.svg"/><Relationship Id="rId3" Type="http://schemas.openxmlformats.org/officeDocument/2006/relationships/tags" Target="../tags/tag329.xml"/><Relationship Id="rId7" Type="http://schemas.openxmlformats.org/officeDocument/2006/relationships/tags" Target="../tags/tag333.xml"/><Relationship Id="rId12" Type="http://schemas.openxmlformats.org/officeDocument/2006/relationships/tags" Target="../tags/tag338.xml"/><Relationship Id="rId17" Type="http://schemas.openxmlformats.org/officeDocument/2006/relationships/image" Target="../media/image4.png"/><Relationship Id="rId2" Type="http://schemas.openxmlformats.org/officeDocument/2006/relationships/tags" Target="../tags/tag328.xml"/><Relationship Id="rId16" Type="http://schemas.openxmlformats.org/officeDocument/2006/relationships/image" Target="../media/image15.jpeg"/><Relationship Id="rId20" Type="http://schemas.openxmlformats.org/officeDocument/2006/relationships/image" Target="../media/image17.svg"/><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tags" Target="../tags/tag337.xml"/><Relationship Id="rId5" Type="http://schemas.openxmlformats.org/officeDocument/2006/relationships/tags" Target="../tags/tag331.xml"/><Relationship Id="rId15" Type="http://schemas.openxmlformats.org/officeDocument/2006/relationships/slideLayout" Target="../slideLayouts/slideLayout33.xml"/><Relationship Id="rId10" Type="http://schemas.openxmlformats.org/officeDocument/2006/relationships/tags" Target="../tags/tag336.xml"/><Relationship Id="rId19" Type="http://schemas.openxmlformats.org/officeDocument/2006/relationships/image" Target="../media/image6.png"/><Relationship Id="rId4" Type="http://schemas.openxmlformats.org/officeDocument/2006/relationships/tags" Target="../tags/tag330.xml"/><Relationship Id="rId9" Type="http://schemas.openxmlformats.org/officeDocument/2006/relationships/tags" Target="../tags/tag335.xml"/><Relationship Id="rId14" Type="http://schemas.openxmlformats.org/officeDocument/2006/relationships/tags" Target="../tags/tag340.xml"/></Relationships>
</file>

<file path=ppt/slides/_rels/slide16.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4"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10" Type="http://schemas.openxmlformats.org/officeDocument/2006/relationships/slideLayout" Target="../slideLayouts/slideLayout23.xml"/><Relationship Id="rId4" Type="http://schemas.openxmlformats.org/officeDocument/2006/relationships/tags" Target="../tags/tag242.xml"/><Relationship Id="rId9" Type="http://schemas.openxmlformats.org/officeDocument/2006/relationships/tags" Target="../tags/tag247.xml"/></Relationships>
</file>

<file path=ppt/slides/_rels/slide3.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tags" Target="../tags/tag261.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9"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tags" Target="../tags/tag269.xml"/><Relationship Id="rId3" Type="http://schemas.openxmlformats.org/officeDocument/2006/relationships/tags" Target="../tags/tag264.xml"/><Relationship Id="rId7" Type="http://schemas.openxmlformats.org/officeDocument/2006/relationships/tags" Target="../tags/tag268.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2.jpeg"/><Relationship Id="rId5" Type="http://schemas.openxmlformats.org/officeDocument/2006/relationships/tags" Target="../tags/tag266.xml"/><Relationship Id="rId10" Type="http://schemas.openxmlformats.org/officeDocument/2006/relationships/image" Target="../media/image1.jpeg"/><Relationship Id="rId4" Type="http://schemas.openxmlformats.org/officeDocument/2006/relationships/tags" Target="../tags/tag265.xml"/><Relationship Id="rId9"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71.xml"/><Relationship Id="rId1" Type="http://schemas.openxmlformats.org/officeDocument/2006/relationships/tags" Target="../tags/tag270.xml"/></Relationships>
</file>

<file path=ppt/slides/_rels/slide8.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image" Target="../media/image5.svg"/><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image" Target="../media/image4.png"/><Relationship Id="rId2" Type="http://schemas.openxmlformats.org/officeDocument/2006/relationships/tags" Target="../tags/tag273.xml"/><Relationship Id="rId16" Type="http://schemas.openxmlformats.org/officeDocument/2006/relationships/image" Target="../media/image3.jpeg"/><Relationship Id="rId20" Type="http://schemas.openxmlformats.org/officeDocument/2006/relationships/image" Target="../media/image7.svg"/><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5" Type="http://schemas.openxmlformats.org/officeDocument/2006/relationships/tags" Target="../tags/tag276.xml"/><Relationship Id="rId15" Type="http://schemas.openxmlformats.org/officeDocument/2006/relationships/slideLayout" Target="../slideLayouts/slideLayout26.xml"/><Relationship Id="rId10" Type="http://schemas.openxmlformats.org/officeDocument/2006/relationships/tags" Target="../tags/tag281.xml"/><Relationship Id="rId19" Type="http://schemas.openxmlformats.org/officeDocument/2006/relationships/image" Target="../media/image6.png"/><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s>
</file>

<file path=ppt/slides/_rels/slide9.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8.jpeg"/><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Layout" Target="../slideLayouts/slideLayout27.xml"/><Relationship Id="rId5" Type="http://schemas.openxmlformats.org/officeDocument/2006/relationships/tags" Target="../tags/tag290.xml"/><Relationship Id="rId4" Type="http://schemas.openxmlformats.org/officeDocument/2006/relationships/tags" Target="../tags/tag2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
          <p:cNvSpPr>
            <a:spLocks noGrp="1"/>
          </p:cNvSpPr>
          <p:nvPr>
            <p:ph type="body" idx="16386"/>
            <p:custDataLst>
              <p:tags r:id="rId2"/>
            </p:custDataLst>
          </p:nvPr>
        </p:nvSpPr>
        <p:spPr/>
        <p:txBody>
          <a:bodyPr/>
          <a:lstStyle/>
          <a:p>
            <a:r>
              <a:rPr lang="en-US" altLang="en-US"/>
              <a:t>2026/03/27</a:t>
            </a:r>
          </a:p>
        </p:txBody>
      </p:sp>
      <p:sp>
        <p:nvSpPr>
          <p:cNvPr id="3" name="标题 1"/>
          <p:cNvSpPr>
            <a:spLocks noGrp="1"/>
          </p:cNvSpPr>
          <p:nvPr>
            <p:ph type="ctrTitle" idx="16385"/>
            <p:custDataLst>
              <p:tags r:id="rId3"/>
            </p:custDataLst>
          </p:nvPr>
        </p:nvSpPr>
        <p:spPr/>
        <p:txBody>
          <a:bodyPr>
            <a:normAutofit/>
          </a:bodyPr>
          <a:lstStyle/>
          <a:p>
            <a:r>
              <a:rPr lang="en-US" altLang="zh-CN"/>
              <a:t>MIMICUS</a:t>
            </a:r>
            <a:br>
              <a:rPr lang="en-US" altLang="zh-CN"/>
            </a:br>
            <a:r>
              <a:rPr lang="en-US" altLang="zh-CN"/>
              <a:t>“</a:t>
            </a:r>
            <a:r>
              <a:rPr lang="zh-CN" altLang="en-US"/>
              <a:t>潜行者</a:t>
            </a:r>
            <a:r>
              <a:rPr lang="en-US" altLang="zh-CN"/>
              <a: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6385"/>
            <p:custDataLst>
              <p:tags r:id="rId2"/>
            </p:custDataLst>
          </p:nvPr>
        </p:nvSpPr>
        <p:spPr>
          <a:xfrm>
            <a:off x="805180" y="920115"/>
            <a:ext cx="4876800" cy="1219200"/>
          </a:xfrm>
        </p:spPr>
        <p:txBody>
          <a:bodyPr>
            <a:normAutofit/>
          </a:bodyPr>
          <a:lstStyle/>
          <a:p>
            <a:pPr algn="l">
              <a:lnSpc>
                <a:spcPct val="111000"/>
              </a:lnSpc>
            </a:pPr>
            <a:r>
              <a:rPr lang="zh-CN" altLang="en-US" sz="2800" dirty="0"/>
              <a:t>刺激的游戏体验，肾上腺素飙升</a:t>
            </a:r>
          </a:p>
        </p:txBody>
      </p:sp>
      <p:pic>
        <p:nvPicPr>
          <p:cNvPr id="3" name="内容占位符 2" descr="8e1e3580-29ee-11f1-b7d7-92fffbaec9e5"/>
          <p:cNvPicPr>
            <a:picLocks noGrp="1" noChangeAspect="1"/>
          </p:cNvPicPr>
          <p:nvPr>
            <p:ph idx="16388"/>
            <p:custDataLst>
              <p:tags r:id="rId3"/>
            </p:custDataLst>
          </p:nvPr>
        </p:nvPicPr>
        <p:blipFill>
          <a:blip r:embed="rId7" cstate="print"/>
          <a:srcRect t="243" b="243"/>
          <a:stretch>
            <a:fillRect/>
          </a:stretch>
        </p:blipFill>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2"/>
          <p:cNvSpPr>
            <a:spLocks noGrp="1"/>
          </p:cNvSpPr>
          <p:nvPr>
            <p:ph type="body" idx="16389"/>
            <p:custDataLst>
              <p:tags r:id="rId4"/>
            </p:custDataLst>
          </p:nvPr>
        </p:nvSpPr>
        <p:spPr>
          <a:xfrm>
            <a:off x="445698" y="1941902"/>
            <a:ext cx="50800" cy="1727200"/>
          </a:xfrm>
        </p:spPr>
        <p:txBody>
          <a:bodyPr/>
          <a:lstStyle/>
          <a:p>
            <a:r>
              <a:rPr lang="zh-CN" altLang="en-US"/>
              <a:t> </a:t>
            </a:r>
          </a:p>
        </p:txBody>
      </p:sp>
      <p:sp>
        <p:nvSpPr>
          <p:cNvPr id="6" name="文本占位符 5"/>
          <p:cNvSpPr>
            <a:spLocks noGrp="1"/>
          </p:cNvSpPr>
          <p:nvPr>
            <p:ph type="body" idx="16387"/>
            <p:custDataLst>
              <p:tags r:id="rId5"/>
            </p:custDataLst>
          </p:nvPr>
        </p:nvSpPr>
        <p:spPr>
          <a:xfrm>
            <a:off x="805132" y="2139351"/>
            <a:ext cx="4724400" cy="1219200"/>
          </a:xfrm>
        </p:spPr>
        <p:txBody>
          <a:bodyPr>
            <a:noAutofit/>
          </a:bodyPr>
          <a:lstStyle/>
          <a:p>
            <a:pPr algn="l">
              <a:lnSpc>
                <a:spcPct val="125000"/>
              </a:lnSpc>
            </a:pPr>
            <a:r>
              <a:rPr lang="zh-CN" altLang="en-US" sz="2000" dirty="0"/>
              <a:t>相比与普通的双人竞技类游戏，我们的游戏似乎并没有那种搓出连招或是机枪扫射的爽快的打击感（当然也不是不可以有），但是，玩家需要高度集中注意力观察游戏屏幕和伪装自己，每一刻都在风险和收益之间反复权衡，最后在逐渐紧张的局势之中被迫做出豪赌，这种游戏机制反而能够带来一般的割草类游戏所不能带来的紧张感与刺激感</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6385"/>
            <p:custDataLst>
              <p:tags r:id="rId2"/>
            </p:custDataLst>
          </p:nvPr>
        </p:nvSpPr>
        <p:spPr/>
        <p:txBody>
          <a:bodyPr>
            <a:normAutofit/>
          </a:bodyPr>
          <a:lstStyle/>
          <a:p>
            <a:r>
              <a:rPr lang="zh-CN" altLang="en-US"/>
              <a:t>设计难点</a:t>
            </a:r>
          </a:p>
        </p:txBody>
      </p:sp>
      <p:sp>
        <p:nvSpPr>
          <p:cNvPr id="3" name="文本占位符 2"/>
          <p:cNvSpPr>
            <a:spLocks noGrp="1"/>
          </p:cNvSpPr>
          <p:nvPr>
            <p:ph type="body" idx="16386"/>
            <p:custDataLst>
              <p:tags r:id="rId3"/>
            </p:custDataLst>
          </p:nvPr>
        </p:nvSpPr>
        <p:spPr/>
        <p:txBody>
          <a:bodyPr/>
          <a:lstStyle/>
          <a:p>
            <a:r>
              <a:rPr lang="en-US" altLang="en-US" dirty="0"/>
              <a:t>03</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6385"/>
            <p:custDataLst>
              <p:tags r:id="rId2"/>
            </p:custDataLst>
          </p:nvPr>
        </p:nvSpPr>
        <p:spPr/>
        <p:txBody>
          <a:bodyPr>
            <a:normAutofit/>
          </a:bodyPr>
          <a:lstStyle/>
          <a:p>
            <a:pPr algn="l">
              <a:lnSpc>
                <a:spcPct val="111000"/>
              </a:lnSpc>
            </a:pPr>
            <a:r>
              <a:rPr lang="zh-CN" altLang="en-US"/>
              <a:t>关卡设计避免单一套路</a:t>
            </a:r>
          </a:p>
        </p:txBody>
      </p:sp>
      <p:sp>
        <p:nvSpPr>
          <p:cNvPr id="3" name="装饰  1"/>
          <p:cNvSpPr>
            <a:spLocks noGrp="1"/>
          </p:cNvSpPr>
          <p:nvPr>
            <p:ph type="body" idx="16390"/>
            <p:custDataLst>
              <p:tags r:id="rId3"/>
            </p:custDataLst>
          </p:nvPr>
        </p:nvSpPr>
        <p:spPr/>
        <p:txBody>
          <a:bodyPr/>
          <a:lstStyle/>
          <a:p>
            <a:r>
              <a:rPr lang="zh-CN" altLang="en-US"/>
              <a:t> </a:t>
            </a:r>
          </a:p>
        </p:txBody>
      </p:sp>
      <p:pic>
        <p:nvPicPr>
          <p:cNvPr id="4" name="图片占位符 3" descr="8ef51780-29ee-11f1-ba03-e6c77e0613de"/>
          <p:cNvPicPr>
            <a:picLocks noGrp="1" noChangeAspect="1"/>
          </p:cNvPicPr>
          <p:nvPr>
            <p:ph type="pic" idx="16391"/>
            <p:custDataLst>
              <p:tags r:id="rId4"/>
            </p:custDataLst>
          </p:nvPr>
        </p:nvPicPr>
        <p:blipFill>
          <a:blip r:embed="rId12" cstate="print"/>
          <a:srcRect l="1221" r="1221"/>
          <a:stretch>
            <a:fillRect/>
          </a:stretch>
        </p:blipFill>
        <p:spPr>
          <a:xfrm>
            <a:off x="609600" y="1524000"/>
            <a:ext cx="5334000" cy="2641600"/>
          </a:xfrm>
          <a:custGeom>
            <a:avLst/>
            <a:gdLst>
              <a:gd name="connisteX0" fmla="*/ 0 w 5334000"/>
              <a:gd name="connsiteY0" fmla="*/ 203200 h 2641600"/>
              <a:gd name="connisteX1" fmla="*/ 203200 w 5334000"/>
              <a:gd name="connsiteY1" fmla="*/ 0 h 2641600"/>
              <a:gd name="connisteX2" fmla="*/ 5130800 w 5334000"/>
              <a:gd name="connsiteY2" fmla="*/ 0 h 2641600"/>
              <a:gd name="connisteX3" fmla="*/ 5334000 w 5334000"/>
              <a:gd name="connsiteY3" fmla="*/ 203200 h 2641600"/>
              <a:gd name="connisteX4" fmla="*/ 5334000 w 5334000"/>
              <a:gd name="connsiteY4" fmla="*/ 2641600 h 2641600"/>
              <a:gd name="connisteX5" fmla="*/ 0 w 5334000"/>
              <a:gd name="connsiteY5" fmla="*/ 2641600 h 2641600"/>
              <a:gd name="connisteX6" fmla="*/ 0 w 5334000"/>
              <a:gd name="connsiteY6"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641600">
                <a:moveTo>
                  <a:pt x="0" y="203200"/>
                </a:moveTo>
                <a:cubicBezTo>
                  <a:pt x="0" y="90976"/>
                  <a:pt x="90976" y="0"/>
                  <a:pt x="203200" y="0"/>
                </a:cubicBezTo>
                <a:lnTo>
                  <a:pt x="5130800" y="0"/>
                </a:lnTo>
                <a:cubicBezTo>
                  <a:pt x="5243024" y="0"/>
                  <a:pt x="5334000" y="90976"/>
                  <a:pt x="5334000" y="203200"/>
                </a:cubicBezTo>
                <a:lnTo>
                  <a:pt x="5334000" y="2641600"/>
                </a:lnTo>
                <a:lnTo>
                  <a:pt x="0" y="2641600"/>
                </a:lnTo>
                <a:lnTo>
                  <a:pt x="0" y="203200"/>
                </a:lnTo>
                <a:close/>
              </a:path>
            </a:pathLst>
          </a:custGeom>
        </p:spPr>
      </p:pic>
      <p:sp>
        <p:nvSpPr>
          <p:cNvPr id="5" name="文本占位符 4"/>
          <p:cNvSpPr>
            <a:spLocks noGrp="1"/>
          </p:cNvSpPr>
          <p:nvPr>
            <p:ph type="body" idx="16386"/>
            <p:custDataLst>
              <p:tags r:id="rId5"/>
            </p:custDataLst>
          </p:nvPr>
        </p:nvSpPr>
        <p:spPr/>
        <p:txBody>
          <a:bodyPr>
            <a:normAutofit/>
          </a:bodyPr>
          <a:lstStyle/>
          <a:p>
            <a:pPr algn="l">
              <a:lnSpc>
                <a:spcPct val="111000"/>
              </a:lnSpc>
            </a:pPr>
            <a:r>
              <a:rPr lang="zh-CN" altLang="en-US"/>
              <a:t>避免玩法单一</a:t>
            </a:r>
          </a:p>
        </p:txBody>
      </p:sp>
      <p:sp>
        <p:nvSpPr>
          <p:cNvPr id="6" name="文本占位符 5"/>
          <p:cNvSpPr>
            <a:spLocks noGrp="1"/>
          </p:cNvSpPr>
          <p:nvPr>
            <p:ph type="body" idx="16387"/>
            <p:custDataLst>
              <p:tags r:id="rId6"/>
            </p:custDataLst>
          </p:nvPr>
        </p:nvSpPr>
        <p:spPr/>
        <p:txBody>
          <a:bodyPr>
            <a:normAutofit/>
          </a:bodyPr>
          <a:lstStyle/>
          <a:p>
            <a:pPr algn="l">
              <a:lnSpc>
                <a:spcPct val="125000"/>
              </a:lnSpc>
            </a:pPr>
            <a:r>
              <a:rPr lang="zh-CN" altLang="en-US"/>
              <a:t>如果所有关卡都只是“找出真人并出拳”，游戏会迅速变得乏味。每个关卡都必须引入颠覆性的新机制，让玩家始终保持新鲜感和挑战欲。</a:t>
            </a:r>
          </a:p>
        </p:txBody>
      </p:sp>
      <p:sp>
        <p:nvSpPr>
          <p:cNvPr id="7" name="装饰  5"/>
          <p:cNvSpPr>
            <a:spLocks noGrp="1"/>
          </p:cNvSpPr>
          <p:nvPr>
            <p:ph type="body" idx="16392"/>
            <p:custDataLst>
              <p:tags r:id="rId7"/>
            </p:custDataLst>
          </p:nvPr>
        </p:nvSpPr>
        <p:spPr/>
        <p:txBody>
          <a:bodyPr/>
          <a:lstStyle/>
          <a:p>
            <a:r>
              <a:rPr lang="zh-CN" altLang="en-US"/>
              <a:t> </a:t>
            </a:r>
          </a:p>
        </p:txBody>
      </p:sp>
      <p:pic>
        <p:nvPicPr>
          <p:cNvPr id="8" name="图片占位符 7" descr="8ef5173e-29ee-11f1-ba03-e6c77e0613de"/>
          <p:cNvPicPr>
            <a:picLocks noGrp="1" noChangeAspect="1"/>
          </p:cNvPicPr>
          <p:nvPr>
            <p:ph type="pic" idx="16393"/>
            <p:custDataLst>
              <p:tags r:id="rId8"/>
            </p:custDataLst>
          </p:nvPr>
        </p:nvPicPr>
        <p:blipFill>
          <a:blip r:embed="rId13" cstate="print"/>
          <a:srcRect l="1221" r="1221"/>
          <a:stretch>
            <a:fillRect/>
          </a:stretch>
        </p:blipFill>
        <p:spPr>
          <a:xfrm>
            <a:off x="6248400" y="3606800"/>
            <a:ext cx="5334000" cy="2641600"/>
          </a:xfrm>
          <a:custGeom>
            <a:avLst/>
            <a:gdLst>
              <a:gd name="connisteX0" fmla="*/ 0 w 5334000"/>
              <a:gd name="connsiteY0" fmla="*/ 0 h 2641600"/>
              <a:gd name="connisteX1" fmla="*/ 5334000 w 5334000"/>
              <a:gd name="connsiteY1" fmla="*/ 0 h 2641600"/>
              <a:gd name="connisteX2" fmla="*/ 5334000 w 5334000"/>
              <a:gd name="connsiteY2" fmla="*/ 2438400 h 2641600"/>
              <a:gd name="connisteX3" fmla="*/ 5130800 w 5334000"/>
              <a:gd name="connsiteY3" fmla="*/ 2641600 h 2641600"/>
              <a:gd name="connisteX4" fmla="*/ 203200 w 5334000"/>
              <a:gd name="connsiteY4" fmla="*/ 2641600 h 2641600"/>
              <a:gd name="connisteX5" fmla="*/ 0 w 5334000"/>
              <a:gd name="connsiteY5" fmla="*/ 2438400 h 2641600"/>
              <a:gd name="connisteX6" fmla="*/ 0 w 5334000"/>
              <a:gd name="connsiteY6" fmla="*/ 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641600">
                <a:moveTo>
                  <a:pt x="0" y="0"/>
                </a:moveTo>
                <a:lnTo>
                  <a:pt x="5334000" y="0"/>
                </a:lnTo>
                <a:lnTo>
                  <a:pt x="5334000" y="2438400"/>
                </a:lnTo>
                <a:cubicBezTo>
                  <a:pt x="5334000" y="2550624"/>
                  <a:pt x="5243024" y="2641600"/>
                  <a:pt x="5130800" y="2641600"/>
                </a:cubicBezTo>
                <a:lnTo>
                  <a:pt x="203200" y="2641600"/>
                </a:lnTo>
                <a:cubicBezTo>
                  <a:pt x="90976" y="2641600"/>
                  <a:pt x="0" y="2550624"/>
                  <a:pt x="0" y="2438400"/>
                </a:cubicBezTo>
                <a:lnTo>
                  <a:pt x="0" y="0"/>
                </a:lnTo>
                <a:close/>
              </a:path>
            </a:pathLst>
          </a:custGeom>
        </p:spPr>
      </p:pic>
      <p:sp>
        <p:nvSpPr>
          <p:cNvPr id="9" name="文本占位符 8"/>
          <p:cNvSpPr>
            <a:spLocks noGrp="1"/>
          </p:cNvSpPr>
          <p:nvPr>
            <p:ph type="body" idx="16388"/>
            <p:custDataLst>
              <p:tags r:id="rId9"/>
            </p:custDataLst>
          </p:nvPr>
        </p:nvSpPr>
        <p:spPr/>
        <p:txBody>
          <a:bodyPr>
            <a:normAutofit/>
          </a:bodyPr>
          <a:lstStyle/>
          <a:p>
            <a:pPr algn="l">
              <a:lnSpc>
                <a:spcPct val="111000"/>
              </a:lnSpc>
            </a:pPr>
            <a:r>
              <a:rPr lang="zh-CN" altLang="en-US"/>
              <a:t>平衡新机制复杂度</a:t>
            </a:r>
          </a:p>
        </p:txBody>
      </p:sp>
      <p:sp>
        <p:nvSpPr>
          <p:cNvPr id="10" name="文本占位符 9"/>
          <p:cNvSpPr>
            <a:spLocks noGrp="1"/>
          </p:cNvSpPr>
          <p:nvPr>
            <p:ph type="body" idx="16389"/>
            <p:custDataLst>
              <p:tags r:id="rId10"/>
            </p:custDataLst>
          </p:nvPr>
        </p:nvSpPr>
        <p:spPr/>
        <p:txBody>
          <a:bodyPr>
            <a:normAutofit/>
          </a:bodyPr>
          <a:lstStyle/>
          <a:p>
            <a:pPr algn="l">
              <a:lnSpc>
                <a:spcPct val="125000"/>
              </a:lnSpc>
            </a:pPr>
            <a:r>
              <a:rPr lang="zh-CN" altLang="en-US"/>
              <a:t>新机制又不能复杂到破坏“简单易上手”的核心原则，需要在创新玩法和游戏的易操作性之间找到精细的平衡，确保玩家能轻松理解并参与游戏。</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6385"/>
            <p:custDataLst>
              <p:tags r:id="rId2"/>
            </p:custDataLst>
          </p:nvPr>
        </p:nvSpPr>
        <p:spPr/>
        <p:txBody>
          <a:bodyPr>
            <a:normAutofit/>
          </a:bodyPr>
          <a:lstStyle/>
          <a:p>
            <a:pPr algn="l">
              <a:lnSpc>
                <a:spcPct val="111000"/>
              </a:lnSpc>
            </a:pPr>
            <a:r>
              <a:rPr lang="zh-CN" altLang="en-US"/>
              <a:t>多人同屏的视觉识别问题</a:t>
            </a:r>
          </a:p>
        </p:txBody>
      </p:sp>
      <p:pic>
        <p:nvPicPr>
          <p:cNvPr id="3" name="内容占位符 2" descr="8e6800cb-29ee-11f1-92e6-2250ac2f4a4b"/>
          <p:cNvPicPr>
            <a:picLocks noGrp="1" noChangeAspect="1"/>
          </p:cNvPicPr>
          <p:nvPr>
            <p:ph idx="16390"/>
            <p:custDataLst>
              <p:tags r:id="rId3"/>
            </p:custDataLst>
          </p:nvPr>
        </p:nvPicPr>
        <p:blipFill>
          <a:blip r:embed="rId10" cstate="print"/>
          <a:srcRect t="532" b="532"/>
          <a:stretch>
            <a:fillRect/>
          </a:stretch>
        </p:blipFill>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p:spPr>
      </p:pic>
      <p:sp>
        <p:nvSpPr>
          <p:cNvPr id="4" name="装饰  2"/>
          <p:cNvSpPr>
            <a:spLocks noGrp="1"/>
          </p:cNvSpPr>
          <p:nvPr>
            <p:ph type="body" idx="16391"/>
            <p:custDataLst>
              <p:tags r:id="rId4"/>
            </p:custDataLst>
          </p:nvPr>
        </p:nvSpPr>
        <p:spPr/>
        <p:txBody>
          <a:bodyPr/>
          <a:lstStyle/>
          <a:p>
            <a:r>
              <a:rPr lang="zh-CN" altLang="en-US"/>
              <a:t> </a:t>
            </a:r>
          </a:p>
        </p:txBody>
      </p:sp>
      <p:sp>
        <p:nvSpPr>
          <p:cNvPr id="5" name="文本占位符 4"/>
          <p:cNvSpPr>
            <a:spLocks noGrp="1"/>
          </p:cNvSpPr>
          <p:nvPr>
            <p:ph type="body" idx="16386"/>
            <p:custDataLst>
              <p:tags r:id="rId5"/>
            </p:custDataLst>
          </p:nvPr>
        </p:nvSpPr>
        <p:spPr/>
        <p:txBody>
          <a:bodyPr>
            <a:normAutofit/>
          </a:bodyPr>
          <a:lstStyle/>
          <a:p>
            <a:pPr algn="l">
              <a:lnSpc>
                <a:spcPct val="111000"/>
              </a:lnSpc>
            </a:pPr>
            <a:r>
              <a:rPr lang="zh-CN" altLang="en-US"/>
              <a:t>角色外观相同带来的问题</a:t>
            </a:r>
          </a:p>
        </p:txBody>
      </p:sp>
      <p:sp>
        <p:nvSpPr>
          <p:cNvPr id="6" name="文本占位符 5"/>
          <p:cNvSpPr>
            <a:spLocks noGrp="1"/>
          </p:cNvSpPr>
          <p:nvPr>
            <p:ph type="body" idx="16387"/>
            <p:custDataLst>
              <p:tags r:id="rId6"/>
            </p:custDataLst>
          </p:nvPr>
        </p:nvSpPr>
        <p:spPr/>
        <p:txBody>
          <a:bodyPr>
            <a:normAutofit/>
          </a:bodyPr>
          <a:lstStyle/>
          <a:p>
            <a:pPr algn="l">
              <a:lnSpc>
                <a:spcPct val="125000"/>
              </a:lnSpc>
            </a:pPr>
            <a:r>
              <a:rPr lang="zh-CN" altLang="en-US"/>
              <a:t>由于所有角色外观相同，且是俯视视角，玩家有时会难以快速定位自己的角色，尤其是在工厂关卡这种画面缩放更远的场景，这为玩家带来了一定的视觉困扰。</a:t>
            </a:r>
          </a:p>
        </p:txBody>
      </p:sp>
      <p:sp>
        <p:nvSpPr>
          <p:cNvPr id="7" name="文本占位符 6"/>
          <p:cNvSpPr>
            <a:spLocks noGrp="1"/>
          </p:cNvSpPr>
          <p:nvPr>
            <p:ph type="body" idx="16388"/>
            <p:custDataLst>
              <p:tags r:id="rId7"/>
            </p:custDataLst>
          </p:nvPr>
        </p:nvSpPr>
        <p:spPr/>
        <p:txBody>
          <a:bodyPr>
            <a:normAutofit/>
          </a:bodyPr>
          <a:lstStyle/>
          <a:p>
            <a:pPr algn="l">
              <a:lnSpc>
                <a:spcPct val="111000"/>
              </a:lnSpc>
            </a:pPr>
            <a:r>
              <a:rPr lang="zh-CN" altLang="en-US"/>
              <a:t>公平性与视觉识别的矛盾</a:t>
            </a:r>
          </a:p>
        </p:txBody>
      </p:sp>
      <p:sp>
        <p:nvSpPr>
          <p:cNvPr id="8" name="文本占位符 7"/>
          <p:cNvSpPr>
            <a:spLocks noGrp="1"/>
          </p:cNvSpPr>
          <p:nvPr>
            <p:ph type="body" idx="16389"/>
            <p:custDataLst>
              <p:tags r:id="rId8"/>
            </p:custDataLst>
          </p:nvPr>
        </p:nvSpPr>
        <p:spPr/>
        <p:txBody>
          <a:bodyPr>
            <a:normAutofit/>
          </a:bodyPr>
          <a:lstStyle/>
          <a:p>
            <a:pPr algn="l">
              <a:lnSpc>
                <a:spcPct val="125000"/>
              </a:lnSpc>
            </a:pPr>
            <a:r>
              <a:rPr lang="zh-CN" altLang="en-US"/>
              <a:t>这是为了公平性而做出的牺牲，如果给玩家特殊标记，对其他玩家就不公平了，所以只能在保证公平的前提下，尽量解决视觉识别难题。</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6385"/>
            <p:custDataLst>
              <p:tags r:id="rId2"/>
            </p:custDataLst>
          </p:nvPr>
        </p:nvSpPr>
        <p:spPr/>
        <p:txBody>
          <a:bodyPr>
            <a:normAutofit/>
          </a:bodyPr>
          <a:lstStyle/>
          <a:p>
            <a:pPr algn="l">
              <a:lnSpc>
                <a:spcPct val="111000"/>
              </a:lnSpc>
            </a:pPr>
            <a:r>
              <a:rPr lang="zh-CN" altLang="en-US"/>
              <a:t>平衡“可观察性”与“隐蔽性”</a:t>
            </a:r>
          </a:p>
        </p:txBody>
      </p:sp>
      <p:sp>
        <p:nvSpPr>
          <p:cNvPr id="3" name="装饰  1"/>
          <p:cNvSpPr>
            <a:spLocks noGrp="1"/>
          </p:cNvSpPr>
          <p:nvPr>
            <p:ph type="body" idx="16390"/>
            <p:custDataLst>
              <p:tags r:id="rId3"/>
            </p:custDataLst>
          </p:nvPr>
        </p:nvSpPr>
        <p:spPr/>
        <p:txBody>
          <a:bodyPr/>
          <a:lstStyle/>
          <a:p>
            <a:r>
              <a:rPr lang="zh-CN" altLang="en-US"/>
              <a:t> </a:t>
            </a:r>
          </a:p>
        </p:txBody>
      </p:sp>
      <p:pic>
        <p:nvPicPr>
          <p:cNvPr id="4" name="图片占位符 3" descr="8e91ced5-29ee-11f1-b7d7-92fffbaec9e5"/>
          <p:cNvPicPr>
            <a:picLocks noGrp="1" noChangeAspect="1"/>
          </p:cNvPicPr>
          <p:nvPr>
            <p:ph type="pic" idx="16391"/>
            <p:custDataLst>
              <p:tags r:id="rId4"/>
            </p:custDataLst>
          </p:nvPr>
        </p:nvPicPr>
        <p:blipFill>
          <a:blip r:embed="rId12" cstate="print"/>
          <a:srcRect t="314" b="314"/>
          <a:stretch>
            <a:fillRect/>
          </a:stretch>
        </p:blipFill>
        <p:spPr>
          <a:xfrm>
            <a:off x="609600" y="1524000"/>
            <a:ext cx="5334000" cy="2336800"/>
          </a:xfrm>
          <a:custGeom>
            <a:avLst/>
            <a:gdLst>
              <a:gd name="connisteX0" fmla="*/ 0 w 5334000"/>
              <a:gd name="connsiteY0" fmla="*/ 203200 h 2336800"/>
              <a:gd name="connisteX1" fmla="*/ 203200 w 5334000"/>
              <a:gd name="connsiteY1" fmla="*/ 0 h 2336800"/>
              <a:gd name="connisteX2" fmla="*/ 5130800 w 5334000"/>
              <a:gd name="connsiteY2" fmla="*/ 0 h 2336800"/>
              <a:gd name="connisteX3" fmla="*/ 5334000 w 5334000"/>
              <a:gd name="connsiteY3" fmla="*/ 203200 h 2336800"/>
              <a:gd name="connisteX4" fmla="*/ 5334000 w 5334000"/>
              <a:gd name="connsiteY4" fmla="*/ 2336800 h 2336800"/>
              <a:gd name="connisteX5" fmla="*/ 0 w 5334000"/>
              <a:gd name="connsiteY5" fmla="*/ 2336800 h 2336800"/>
              <a:gd name="connisteX6" fmla="*/ 0 w 53340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336800">
                <a:moveTo>
                  <a:pt x="0" y="203200"/>
                </a:moveTo>
                <a:cubicBezTo>
                  <a:pt x="0" y="90976"/>
                  <a:pt x="90976" y="0"/>
                  <a:pt x="203200" y="0"/>
                </a:cubicBezTo>
                <a:lnTo>
                  <a:pt x="5130800" y="0"/>
                </a:lnTo>
                <a:cubicBezTo>
                  <a:pt x="5243024" y="0"/>
                  <a:pt x="5334000" y="90976"/>
                  <a:pt x="5334000" y="203200"/>
                </a:cubicBezTo>
                <a:lnTo>
                  <a:pt x="5334000" y="2336800"/>
                </a:lnTo>
                <a:lnTo>
                  <a:pt x="0" y="2336800"/>
                </a:lnTo>
                <a:lnTo>
                  <a:pt x="0" y="203200"/>
                </a:lnTo>
                <a:close/>
              </a:path>
            </a:pathLst>
          </a:custGeom>
        </p:spPr>
      </p:pic>
      <p:sp>
        <p:nvSpPr>
          <p:cNvPr id="5" name="文本占位符 4"/>
          <p:cNvSpPr>
            <a:spLocks noGrp="1"/>
          </p:cNvSpPr>
          <p:nvPr>
            <p:ph type="body" idx="16386"/>
            <p:custDataLst>
              <p:tags r:id="rId5"/>
            </p:custDataLst>
          </p:nvPr>
        </p:nvSpPr>
        <p:spPr/>
        <p:txBody>
          <a:bodyPr>
            <a:normAutofit/>
          </a:bodyPr>
          <a:lstStyle/>
          <a:p>
            <a:pPr algn="l">
              <a:lnSpc>
                <a:spcPct val="111000"/>
              </a:lnSpc>
            </a:pPr>
            <a:r>
              <a:rPr lang="zh-CN" altLang="en-US"/>
              <a:t>AI太蠢的影响</a:t>
            </a:r>
          </a:p>
        </p:txBody>
      </p:sp>
      <p:sp>
        <p:nvSpPr>
          <p:cNvPr id="6" name="文本占位符 5"/>
          <p:cNvSpPr>
            <a:spLocks noGrp="1"/>
          </p:cNvSpPr>
          <p:nvPr>
            <p:ph type="body" idx="16387"/>
            <p:custDataLst>
              <p:tags r:id="rId6"/>
            </p:custDataLst>
          </p:nvPr>
        </p:nvSpPr>
        <p:spPr/>
        <p:txBody>
          <a:bodyPr>
            <a:normAutofit/>
          </a:bodyPr>
          <a:lstStyle/>
          <a:p>
            <a:pPr algn="l">
              <a:lnSpc>
                <a:spcPct val="125000"/>
              </a:lnSpc>
            </a:pPr>
            <a:r>
              <a:rPr lang="zh-CN" altLang="en-US"/>
              <a:t>如果AI太蠢，玩家一眼就能认出彼此，这会使游戏的伪装与观察环节失去挑战性，玩家很容易就能识别出其他玩家，降低了游戏的趣味性和紧张感。</a:t>
            </a:r>
          </a:p>
        </p:txBody>
      </p:sp>
      <p:sp>
        <p:nvSpPr>
          <p:cNvPr id="7" name="装饰  5"/>
          <p:cNvSpPr>
            <a:spLocks noGrp="1"/>
          </p:cNvSpPr>
          <p:nvPr>
            <p:ph type="body" idx="16392"/>
            <p:custDataLst>
              <p:tags r:id="rId7"/>
            </p:custDataLst>
          </p:nvPr>
        </p:nvSpPr>
        <p:spPr/>
        <p:txBody>
          <a:bodyPr/>
          <a:lstStyle/>
          <a:p>
            <a:r>
              <a:rPr lang="zh-CN" altLang="en-US"/>
              <a:t> </a:t>
            </a:r>
          </a:p>
        </p:txBody>
      </p:sp>
      <p:pic>
        <p:nvPicPr>
          <p:cNvPr id="8" name="图片占位符 7" descr="8e91cd3d-29ee-11f1-b7d7-92fffbaec9e5"/>
          <p:cNvPicPr>
            <a:picLocks noGrp="1" noChangeAspect="1"/>
          </p:cNvPicPr>
          <p:nvPr>
            <p:ph type="pic" idx="16393"/>
            <p:custDataLst>
              <p:tags r:id="rId8"/>
            </p:custDataLst>
          </p:nvPr>
        </p:nvPicPr>
        <p:blipFill>
          <a:blip r:embed="rId13" cstate="print"/>
          <a:srcRect t="314" b="314"/>
          <a:stretch>
            <a:fillRect/>
          </a:stretch>
        </p:blipFill>
        <p:spPr>
          <a:xfrm>
            <a:off x="6248400" y="1524000"/>
            <a:ext cx="5334000" cy="2336800"/>
          </a:xfrm>
          <a:custGeom>
            <a:avLst/>
            <a:gdLst>
              <a:gd name="connisteX0" fmla="*/ 0 w 5334000"/>
              <a:gd name="connsiteY0" fmla="*/ 203200 h 2336800"/>
              <a:gd name="connisteX1" fmla="*/ 203200 w 5334000"/>
              <a:gd name="connsiteY1" fmla="*/ 0 h 2336800"/>
              <a:gd name="connisteX2" fmla="*/ 5130800 w 5334000"/>
              <a:gd name="connsiteY2" fmla="*/ 0 h 2336800"/>
              <a:gd name="connisteX3" fmla="*/ 5334000 w 5334000"/>
              <a:gd name="connsiteY3" fmla="*/ 203200 h 2336800"/>
              <a:gd name="connisteX4" fmla="*/ 5334000 w 5334000"/>
              <a:gd name="connsiteY4" fmla="*/ 2336800 h 2336800"/>
              <a:gd name="connisteX5" fmla="*/ 0 w 5334000"/>
              <a:gd name="connsiteY5" fmla="*/ 2336800 h 2336800"/>
              <a:gd name="connisteX6" fmla="*/ 0 w 53340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4000" h="2336800">
                <a:moveTo>
                  <a:pt x="0" y="203200"/>
                </a:moveTo>
                <a:cubicBezTo>
                  <a:pt x="0" y="90976"/>
                  <a:pt x="90976" y="0"/>
                  <a:pt x="203200" y="0"/>
                </a:cubicBezTo>
                <a:lnTo>
                  <a:pt x="5130800" y="0"/>
                </a:lnTo>
                <a:cubicBezTo>
                  <a:pt x="5243024" y="0"/>
                  <a:pt x="5334000" y="90976"/>
                  <a:pt x="5334000" y="203200"/>
                </a:cubicBezTo>
                <a:lnTo>
                  <a:pt x="5334000" y="2336800"/>
                </a:lnTo>
                <a:lnTo>
                  <a:pt x="0" y="2336800"/>
                </a:lnTo>
                <a:lnTo>
                  <a:pt x="0" y="203200"/>
                </a:lnTo>
                <a:close/>
              </a:path>
            </a:pathLst>
          </a:custGeom>
        </p:spPr>
      </p:pic>
      <p:sp>
        <p:nvSpPr>
          <p:cNvPr id="9" name="文本占位符 8"/>
          <p:cNvSpPr>
            <a:spLocks noGrp="1"/>
          </p:cNvSpPr>
          <p:nvPr>
            <p:ph type="body" idx="16388"/>
            <p:custDataLst>
              <p:tags r:id="rId9"/>
            </p:custDataLst>
          </p:nvPr>
        </p:nvSpPr>
        <p:spPr/>
        <p:txBody>
          <a:bodyPr>
            <a:normAutofit/>
          </a:bodyPr>
          <a:lstStyle/>
          <a:p>
            <a:pPr algn="l">
              <a:lnSpc>
                <a:spcPct val="111000"/>
              </a:lnSpc>
            </a:pPr>
            <a:r>
              <a:rPr lang="zh-CN" altLang="en-US"/>
              <a:t>AI太聪明的影响</a:t>
            </a:r>
          </a:p>
        </p:txBody>
      </p:sp>
      <p:sp>
        <p:nvSpPr>
          <p:cNvPr id="10" name="文本占位符 9"/>
          <p:cNvSpPr>
            <a:spLocks noGrp="1"/>
          </p:cNvSpPr>
          <p:nvPr>
            <p:ph type="body" idx="16389"/>
            <p:custDataLst>
              <p:tags r:id="rId10"/>
            </p:custDataLst>
          </p:nvPr>
        </p:nvSpPr>
        <p:spPr/>
        <p:txBody>
          <a:bodyPr>
            <a:normAutofit/>
          </a:bodyPr>
          <a:lstStyle/>
          <a:p>
            <a:pPr algn="l">
              <a:lnSpc>
                <a:spcPct val="125000"/>
              </a:lnSpc>
            </a:pPr>
            <a:r>
              <a:rPr lang="zh-CN" altLang="en-US"/>
              <a:t>若AI太聪明，玩家又难以融入其中，无法很好地伪装自己，导致游戏难度过高，玩家可能会因为难以在众多AI中隐藏自己而感到挫败，影响游戏体验。</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descr="927bdb97-29ee-11f1-92e6-2250ac2f4a4b"/>
          <p:cNvPicPr>
            <a:picLocks noGrp="1" noChangeAspect="1"/>
          </p:cNvPicPr>
          <p:nvPr>
            <p:ph type="pic" idx="10"/>
            <p:custDataLst>
              <p:tags r:id="rId2"/>
            </p:custDataLst>
          </p:nvPr>
        </p:nvPicPr>
        <p:blipFill>
          <a:blip r:embed="rId16" cstate="print"/>
          <a:srcRect l="1" r="1"/>
          <a:stretch>
            <a:fillRect/>
          </a:stretch>
        </p:blipFill>
        <p:spPr>
          <a:xfrm>
            <a:off x="4267200" y="0"/>
            <a:ext cx="7924800" cy="6858000"/>
          </a:xfrm>
          <a:prstGeom prst="rect">
            <a:avLst/>
          </a:prstGeom>
          <a:noFill/>
          <a:ln>
            <a:noFill/>
          </a:ln>
        </p:spPr>
      </p:pic>
      <p:sp>
        <p:nvSpPr>
          <p:cNvPr id="7" name="任意多边形 6"/>
          <p:cNvSpPr/>
          <p:nvPr>
            <p:custDataLst>
              <p:tags r:id="rId3"/>
            </p:custDataLst>
          </p:nvPr>
        </p:nvSpPr>
        <p:spPr>
          <a:xfrm>
            <a:off x="0" y="0"/>
            <a:ext cx="12192000" cy="6858000"/>
          </a:xfrm>
          <a:custGeom>
            <a:avLst/>
            <a:gdLst>
              <a:gd name="sw" fmla="*/ 1 w 19200"/>
              <a:gd name="sh" fmla="*/ 1 h 10800"/>
              <a:gd name="mins" fmla="min sw sh"/>
              <a:gd name="dsw" fmla="+- 0 sw mins"/>
              <a:gd name="dsh" fmla="+- 0 sh mins"/>
              <a:gd name="p0a1dx" fmla="*/ dsw 19198 1"/>
              <a:gd name="p0a1dy" fmla="*/ dsh 10798 1"/>
              <a:gd name="p0a0dx" fmla="*/ dsw 19198 1"/>
              <a:gd name="p0a0dy" fmla="*/ dsh 1 1"/>
              <a:gd name="p0a3dx" fmla="*/ dsw 1 1"/>
              <a:gd name="p0a3dy" fmla="*/ dsh 1 1"/>
              <a:gd name="p0a2dx" fmla="*/ dsw 1 1"/>
              <a:gd name="p0a2dy" fmla="*/ dsh 10798 1"/>
              <a:gd name="p0x0s" fmla="*/ 1 mins 1"/>
              <a:gd name="p0x0" fmla="+- p0x0s p0a3dx 0"/>
              <a:gd name="p0y0s" fmla="*/ 0 mins 1"/>
              <a:gd name="p0y0" fmla="+- p0y0s p0a3dy 0"/>
              <a:gd name="p0x1s" fmla="*/ 19198 mins 1"/>
              <a:gd name="p0x1" fmla="+- p0x1s p0a0dx 0"/>
              <a:gd name="p0y1s" fmla="*/ 0 mins 1"/>
              <a:gd name="p0y1" fmla="+- p0y1s p0a0dy 0"/>
              <a:gd name="p0x2s" fmla="*/ 19199 mins 1"/>
              <a:gd name="p0x2" fmla="+- p0x2s p0a0dx 0"/>
              <a:gd name="p0y2s" fmla="*/ 0 mins 1"/>
              <a:gd name="p0y2" fmla="+- p0y2s p0a0dy 0"/>
              <a:gd name="p0x3s" fmla="*/ 19200 mins 1"/>
              <a:gd name="p0x3" fmla="+- p0x3s p0a0dx 0"/>
              <a:gd name="p0y3s" fmla="*/ 0 mins 1"/>
              <a:gd name="p0y3" fmla="+- p0y3s p0a0dy 0"/>
              <a:gd name="p0x4s" fmla="*/ 19200 mins 1"/>
              <a:gd name="p0x4" fmla="+- p0x4s p0a0dx 0"/>
              <a:gd name="p0y4s" fmla="*/ 1 mins 1"/>
              <a:gd name="p0y4" fmla="+- p0y4s p0a0dy 0"/>
              <a:gd name="p0x5s" fmla="*/ 19200 mins 1"/>
              <a:gd name="p0x5" fmla="+- p0x5s p0a1dx 0"/>
              <a:gd name="p0y5s" fmla="*/ 10798 mins 1"/>
              <a:gd name="p0y5" fmla="+- p0y5s p0a1dy 0"/>
              <a:gd name="p0x6s" fmla="*/ 19200 mins 1"/>
              <a:gd name="p0x6" fmla="+- p0x6s p0a1dx 0"/>
              <a:gd name="p0y6s" fmla="*/ 10799 mins 1"/>
              <a:gd name="p0y6" fmla="+- p0y6s p0a1dy 0"/>
              <a:gd name="p0x7s" fmla="*/ 19199 mins 1"/>
              <a:gd name="p0x7" fmla="+- p0x7s p0a1dx 0"/>
              <a:gd name="p0y7s" fmla="*/ 10800 mins 1"/>
              <a:gd name="p0y7" fmla="+- p0y7s p0a1dy 0"/>
              <a:gd name="p0x8s" fmla="*/ 19198 mins 1"/>
              <a:gd name="p0x8" fmla="+- p0x8s p0a1dx 0"/>
              <a:gd name="p0y8s" fmla="*/ 10800 mins 1"/>
              <a:gd name="p0y8" fmla="+- p0y8s p0a1dy 0"/>
              <a:gd name="p0x9s" fmla="*/ 1 mins 1"/>
              <a:gd name="p0x9" fmla="+- p0x9s p0a2dx 0"/>
              <a:gd name="p0y9s" fmla="*/ 10800 mins 1"/>
              <a:gd name="p0y9" fmla="+- p0y9s p0a2dy 0"/>
              <a:gd name="p0x10s" fmla="*/ 0 mins 1"/>
              <a:gd name="p0x10" fmla="+- p0x10s p0a2dx 0"/>
              <a:gd name="p0y10s" fmla="*/ 10800 mins 1"/>
              <a:gd name="p0y10" fmla="+- p0y10s p0a2dy 0"/>
              <a:gd name="p0x11s" fmla="*/ 0 mins 1"/>
              <a:gd name="p0x11" fmla="+- p0x11s p0a2dx 0"/>
              <a:gd name="p0y11s" fmla="*/ 10799 mins 1"/>
              <a:gd name="p0y11" fmla="+- p0y11s p0a2dy 0"/>
              <a:gd name="p0x12s" fmla="*/ 0 mins 1"/>
              <a:gd name="p0x12" fmla="+- p0x12s p0a2dx 0"/>
              <a:gd name="p0y12s" fmla="*/ 10798 mins 1"/>
              <a:gd name="p0y12" fmla="+- p0y12s p0a2dy 0"/>
              <a:gd name="p0x13s" fmla="*/ 0 mins 1"/>
              <a:gd name="p0x13" fmla="+- p0x13s p0a3dx 0"/>
              <a:gd name="p0y13s" fmla="*/ 1 mins 1"/>
              <a:gd name="p0y13" fmla="+- p0y13s p0a3dy 0"/>
              <a:gd name="p0x14s" fmla="*/ 0 mins 1"/>
              <a:gd name="p0x14" fmla="+- p0x14s p0a3dx 0"/>
              <a:gd name="p0y14s" fmla="*/ 0 mins 1"/>
              <a:gd name="p0y14" fmla="+- p0y14s p0a3dy 0"/>
              <a:gd name="p0x15s" fmla="*/ 0 mins 1"/>
              <a:gd name="p0x15" fmla="+- p0x15s p0a3dx 0"/>
              <a:gd name="p0y15s" fmla="*/ 0 mins 1"/>
              <a:gd name="p0y15" fmla="+- p0y15s p0a3dy 0"/>
              <a:gd name="p0x16s" fmla="*/ 1 mins 1"/>
              <a:gd name="p0x16" fmla="+- p0x16s p0a3dx 0"/>
              <a:gd name="p0y16s" fmla="*/ 0 mins 1"/>
              <a:gd name="p0y16" fmla="+- p0y16s p0a3dy 0"/>
            </a:gdLst>
            <a:ahLst/>
            <a:cxnLst/>
            <a:rect l="0" t="0" r="0" b="0"/>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gradFill>
            <a:gsLst>
              <a:gs pos="0">
                <a:schemeClr val="accent1">
                  <a:lumMod val="20000"/>
                </a:schemeClr>
              </a:gs>
              <a:gs pos="35000">
                <a:schemeClr val="accent1">
                  <a:lumMod val="20000"/>
                </a:schemeClr>
              </a:gs>
              <a:gs pos="70000">
                <a:schemeClr val="accent1">
                  <a:alpha val="0"/>
                  <a:lumMod val="20000"/>
                </a:schemeClr>
              </a:gs>
              <a:gs pos="100000">
                <a:schemeClr val="accent1">
                  <a:alpha val="0"/>
                  <a:lumMod val="20000"/>
                </a:schemeClr>
              </a:gs>
            </a:gsLst>
            <a:lin ang="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任意多边形 10"/>
          <p:cNvSpPr/>
          <p:nvPr>
            <p:custDataLst>
              <p:tags r:id="rId4"/>
            </p:custDataLst>
          </p:nvPr>
        </p:nvSpPr>
        <p:spPr>
          <a:xfrm>
            <a:off x="609600" y="1523365"/>
            <a:ext cx="5257800" cy="2260600"/>
          </a:xfrm>
          <a:custGeom>
            <a:avLst/>
            <a:gdLst>
              <a:gd name="sw" fmla="*/ 1 w 8280"/>
              <a:gd name="sh" fmla="*/ 1 h 3560"/>
              <a:gd name="mins" fmla="min sw sh"/>
              <a:gd name="dsw" fmla="+- 0 sw mins"/>
              <a:gd name="dsh" fmla="+- 0 sh mins"/>
              <a:gd name="p0x0" fmla="*/ 240 w 8280"/>
              <a:gd name="p0y0" fmla="*/ 0 h 3560"/>
              <a:gd name="p0x1" fmla="*/ 8040 w 8280"/>
              <a:gd name="p0y1" fmla="*/ 0 h 3560"/>
              <a:gd name="p0x2" fmla="*/ 8172 w 8280"/>
              <a:gd name="p0y2" fmla="*/ 0 h 3560"/>
              <a:gd name="p0x3" fmla="*/ 8280 w 8280"/>
              <a:gd name="p0y3" fmla="*/ 107 h 3560"/>
              <a:gd name="p0x4" fmla="*/ 8280 w 8280"/>
              <a:gd name="p0y4" fmla="*/ 240 h 3560"/>
              <a:gd name="p0x5" fmla="*/ 8280 w 8280"/>
              <a:gd name="p0y5" fmla="*/ 3320 h 3560"/>
              <a:gd name="p0x6" fmla="*/ 8280 w 8280"/>
              <a:gd name="p0y6" fmla="*/ 3452 h 3560"/>
              <a:gd name="p0x7" fmla="*/ 8172 w 8280"/>
              <a:gd name="p0y7" fmla="*/ 3560 h 3560"/>
              <a:gd name="p0x8" fmla="*/ 8040 w 8280"/>
              <a:gd name="p0y8" fmla="*/ 3560 h 3560"/>
              <a:gd name="p0x9" fmla="*/ 240 w 8280"/>
              <a:gd name="p0y9" fmla="*/ 3560 h 3560"/>
              <a:gd name="p0x10" fmla="*/ 107 w 8280"/>
              <a:gd name="p0y10" fmla="*/ 3560 h 3560"/>
              <a:gd name="p0x11" fmla="*/ 0 w 8280"/>
              <a:gd name="p0y11" fmla="*/ 3452 h 3560"/>
              <a:gd name="p0x12" fmla="*/ 0 w 8280"/>
              <a:gd name="p0y12" fmla="*/ 3320 h 3560"/>
              <a:gd name="p0x13" fmla="*/ 0 w 8280"/>
              <a:gd name="p0y13" fmla="*/ 240 h 3560"/>
              <a:gd name="p0x14" fmla="*/ 0 w 8280"/>
              <a:gd name="p0y14" fmla="*/ 107 h 3560"/>
              <a:gd name="p0x15" fmla="*/ 107 w 8280"/>
              <a:gd name="p0y15" fmla="*/ 0 h 3560"/>
              <a:gd name="p0x16" fmla="*/ 240 w 8280"/>
              <a:gd name="p0y16" fmla="*/ 0 h 3560"/>
            </a:gdLst>
            <a:ahLst/>
            <a:cxnLst/>
            <a:rect l="0" t="0" r="0" b="0"/>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50000"/>
            </a:schemeClr>
          </a:solidFill>
          <a:ln w="19050">
            <a:solidFill>
              <a:schemeClr val="accent1">
                <a:lumMod val="6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p>
            <a:pPr algn="l"/>
            <a:endParaRPr lang="zh-CN" altLang="en-US">
              <a:latin typeface="Arial" panose="020B0604020202020204" pitchFamily="34" charset="0"/>
              <a:ea typeface="微软雅黑" panose="020B0503020204020204" charset="-122"/>
            </a:endParaRPr>
          </a:p>
        </p:txBody>
      </p:sp>
      <p:sp>
        <p:nvSpPr>
          <p:cNvPr id="13" name="任意多边形 12"/>
          <p:cNvSpPr/>
          <p:nvPr>
            <p:custDataLst>
              <p:tags r:id="rId5"/>
            </p:custDataLst>
          </p:nvPr>
        </p:nvSpPr>
        <p:spPr>
          <a:xfrm>
            <a:off x="914400" y="2247265"/>
            <a:ext cx="812800" cy="812800"/>
          </a:xfrm>
          <a:custGeom>
            <a:avLst/>
            <a:gdLst>
              <a:gd name="sw" fmla="*/ 1 w 1280"/>
              <a:gd name="sh" fmla="*/ 1 h 1280"/>
              <a:gd name="mins" fmla="min sw sh"/>
              <a:gd name="dsw" fmla="+- 0 sw mins"/>
              <a:gd name="dsh" fmla="+- 0 sh mins"/>
              <a:gd name="p0x0" fmla="*/ 640 w 1280"/>
              <a:gd name="p0y0" fmla="*/ 0 h 1280"/>
              <a:gd name="p0x1" fmla="*/ 993 w 1280"/>
              <a:gd name="p0y1" fmla="*/ 0 h 1280"/>
              <a:gd name="p0x2" fmla="*/ 1280 w 1280"/>
              <a:gd name="p0y2" fmla="*/ 286 h 1280"/>
              <a:gd name="p0x3" fmla="*/ 1280 w 1280"/>
              <a:gd name="p0y3" fmla="*/ 640 h 1280"/>
              <a:gd name="p0x4" fmla="*/ 1280 w 1280"/>
              <a:gd name="p0y4" fmla="*/ 993 h 1280"/>
              <a:gd name="p0x5" fmla="*/ 993 w 1280"/>
              <a:gd name="p0y5" fmla="*/ 1280 h 1280"/>
              <a:gd name="p0x6" fmla="*/ 640 w 1280"/>
              <a:gd name="p0y6" fmla="*/ 1280 h 1280"/>
              <a:gd name="p0x7" fmla="*/ 286 w 1280"/>
              <a:gd name="p0y7" fmla="*/ 1280 h 1280"/>
              <a:gd name="p0x8" fmla="*/ 0 w 1280"/>
              <a:gd name="p0y8" fmla="*/ 993 h 1280"/>
              <a:gd name="p0x9" fmla="*/ 0 w 1280"/>
              <a:gd name="p0y9" fmla="*/ 640 h 1280"/>
              <a:gd name="p0x10" fmla="*/ 0 w 1280"/>
              <a:gd name="p0y10" fmla="*/ 286 h 1280"/>
              <a:gd name="p0x11" fmla="*/ 286 w 1280"/>
              <a:gd name="p0y11" fmla="*/ 0 h 1280"/>
              <a:gd name="p0x12" fmla="*/ 640 w 1280"/>
              <a:gd name="p0y12" fmla="*/ 0 h 128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accent1"/>
          </a:solidFill>
          <a:ln w="9525">
            <a:solidFill>
              <a:schemeClr val="accent1">
                <a:lumMod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p>
            <a:pPr algn="l"/>
            <a:endParaRPr lang="zh-CN" altLang="en-US">
              <a:latin typeface="Arial" panose="020B0604020202020204" pitchFamily="34" charset="0"/>
              <a:ea typeface="微软雅黑" panose="020B0503020204020204" charset="-122"/>
            </a:endParaRPr>
          </a:p>
        </p:txBody>
      </p:sp>
      <p:pic>
        <p:nvPicPr>
          <p:cNvPr id="12" name="图片 11"/>
          <p:cNvPicPr preferRelativeResize="0"/>
          <p:nvPr>
            <p:custDataLst>
              <p:tags r:id="rId6"/>
            </p:custDataLst>
          </p:nvPr>
        </p:nvPicPr>
        <p:blipFill rotWithShape="1">
          <a:blip r:embed="rId17" cstate="print">
            <a:extLst>
              <a:ext uri="{96DAC541-7B7A-43D3-8B79-37D633B846F1}">
                <asvg:svgBlip xmlns:asvg="http://schemas.microsoft.com/office/drawing/2016/SVG/main" r:embed="rId18"/>
              </a:ext>
            </a:extLst>
          </a:blip>
          <a:stretch>
            <a:fillRect/>
          </a:stretch>
        </p:blipFill>
        <p:spPr>
          <a:xfrm>
            <a:off x="1117600" y="2450885"/>
            <a:ext cx="406400" cy="406400"/>
          </a:xfrm>
          <a:prstGeom prst="rect">
            <a:avLst/>
          </a:prstGeom>
          <a:noFill/>
        </p:spPr>
      </p:pic>
      <p:sp>
        <p:nvSpPr>
          <p:cNvPr id="14" name="文本框 13"/>
          <p:cNvSpPr txBox="1"/>
          <p:nvPr>
            <p:custDataLst>
              <p:tags r:id="rId7"/>
            </p:custDataLst>
          </p:nvPr>
        </p:nvSpPr>
        <p:spPr>
          <a:xfrm>
            <a:off x="1981200" y="1790065"/>
            <a:ext cx="3581400" cy="406400"/>
          </a:xfrm>
          <a:prstGeom prst="rect">
            <a:avLst/>
          </a:prstGeom>
          <a:noFill/>
        </p:spPr>
        <p:txBody>
          <a:bodyPr wrap="square" lIns="17780" tIns="0" rIns="17780" bIns="0" rtlCol="0" anchor="t">
            <a:noAutofit/>
          </a:bodyPr>
          <a:lstStyle/>
          <a:p>
            <a:pPr algn="l"/>
            <a:r>
              <a:rPr lang="en-US" sz="2400">
                <a:solidFill>
                  <a:schemeClr val="lt1"/>
                </a:solidFill>
                <a:latin typeface="Arial" panose="020B0604020202020204" pitchFamily="34" charset="0"/>
                <a:ea typeface="微软雅黑" panose="020B0503020204020204" charset="-122"/>
                <a:cs typeface="微软雅黑" panose="020B0503020204020204" charset="-122"/>
              </a:rPr>
              <a:t>AI</a:t>
            </a:r>
            <a:r>
              <a:rPr lang="zh-CN" sz="2400">
                <a:solidFill>
                  <a:schemeClr val="lt1"/>
                </a:solidFill>
                <a:latin typeface="Arial" panose="020B0604020202020204" pitchFamily="34" charset="0"/>
                <a:ea typeface="微软雅黑" panose="020B0503020204020204" charset="-122"/>
                <a:cs typeface="微软雅黑" panose="020B0503020204020204" charset="-122"/>
              </a:rPr>
              <a:t>需简单可预测</a:t>
            </a:r>
          </a:p>
        </p:txBody>
      </p:sp>
      <p:sp>
        <p:nvSpPr>
          <p:cNvPr id="15" name="文本框 14"/>
          <p:cNvSpPr txBox="1"/>
          <p:nvPr>
            <p:custDataLst>
              <p:tags r:id="rId8"/>
            </p:custDataLst>
          </p:nvPr>
        </p:nvSpPr>
        <p:spPr>
          <a:xfrm>
            <a:off x="1981200" y="2298065"/>
            <a:ext cx="3581400" cy="1219200"/>
          </a:xfrm>
          <a:prstGeom prst="rect">
            <a:avLst/>
          </a:prstGeom>
          <a:noFill/>
        </p:spPr>
        <p:txBody>
          <a:bodyPr wrap="square" lIns="17780" tIns="0" rIns="17780" bIns="0" rtlCol="0" anchor="t">
            <a:noAutofit/>
          </a:bodyPr>
          <a:lstStyle/>
          <a:p>
            <a:pPr algn="l">
              <a:lnSpc>
                <a:spcPct val="120000"/>
              </a:lnSpc>
            </a:pPr>
            <a:r>
              <a:rPr lang="zh-CN" altLang="en-US" sz="1600">
                <a:solidFill>
                  <a:schemeClr val="lt1"/>
                </a:solidFill>
                <a:latin typeface="Arial" panose="020B0604020202020204" pitchFamily="34" charset="0"/>
                <a:ea typeface="微软雅黑" panose="020B0503020204020204" charset="-122"/>
                <a:cs typeface="微软雅黑" panose="020B0503020204020204" charset="-122"/>
              </a:rPr>
              <a:t>通常游戏</a:t>
            </a:r>
            <a:r>
              <a:rPr lang="en-US" altLang="zh-CN" sz="1600">
                <a:solidFill>
                  <a:schemeClr val="lt1"/>
                </a:solidFill>
                <a:latin typeface="Arial" panose="020B0604020202020204" pitchFamily="34" charset="0"/>
                <a:ea typeface="微软雅黑" panose="020B0503020204020204" charset="-122"/>
                <a:cs typeface="微软雅黑" panose="020B0503020204020204" charset="-122"/>
              </a:rPr>
              <a:t>AI</a:t>
            </a:r>
            <a:r>
              <a:rPr lang="zh-CN" altLang="en-US" sz="1600">
                <a:solidFill>
                  <a:schemeClr val="lt1"/>
                </a:solidFill>
                <a:latin typeface="Arial" panose="020B0604020202020204" pitchFamily="34" charset="0"/>
                <a:ea typeface="微软雅黑" panose="020B0503020204020204" charset="-122"/>
                <a:cs typeface="微软雅黑" panose="020B0503020204020204" charset="-122"/>
              </a:rPr>
              <a:t>要尽可能智能、拟真，但这款游戏要求</a:t>
            </a:r>
            <a:r>
              <a:rPr lang="en-US" altLang="zh-CN" sz="1600">
                <a:solidFill>
                  <a:schemeClr val="lt1"/>
                </a:solidFill>
                <a:latin typeface="Arial" panose="020B0604020202020204" pitchFamily="34" charset="0"/>
                <a:ea typeface="微软雅黑" panose="020B0503020204020204" charset="-122"/>
                <a:cs typeface="微软雅黑" panose="020B0503020204020204" charset="-122"/>
              </a:rPr>
              <a:t>AI</a:t>
            </a:r>
            <a:r>
              <a:rPr lang="zh-CN" altLang="en-US" sz="1600">
                <a:solidFill>
                  <a:schemeClr val="lt1"/>
                </a:solidFill>
                <a:latin typeface="Arial" panose="020B0604020202020204" pitchFamily="34" charset="0"/>
                <a:ea typeface="微软雅黑" panose="020B0503020204020204" charset="-122"/>
                <a:cs typeface="微软雅黑" panose="020B0503020204020204" charset="-122"/>
              </a:rPr>
              <a:t>简单、可预测、机械，开发者需要刻意“降级”</a:t>
            </a:r>
            <a:r>
              <a:rPr lang="en-US" altLang="zh-CN" sz="1600">
                <a:solidFill>
                  <a:schemeClr val="lt1"/>
                </a:solidFill>
                <a:latin typeface="Arial" panose="020B0604020202020204" pitchFamily="34" charset="0"/>
                <a:ea typeface="微软雅黑" panose="020B0503020204020204" charset="-122"/>
                <a:cs typeface="微软雅黑" panose="020B0503020204020204" charset="-122"/>
              </a:rPr>
              <a:t>AI</a:t>
            </a:r>
            <a:r>
              <a:rPr lang="zh-CN" altLang="en-US" sz="1600">
                <a:solidFill>
                  <a:schemeClr val="lt1"/>
                </a:solidFill>
                <a:latin typeface="Arial" panose="020B0604020202020204" pitchFamily="34" charset="0"/>
                <a:ea typeface="微软雅黑" panose="020B0503020204020204" charset="-122"/>
                <a:cs typeface="微软雅黑" panose="020B0503020204020204" charset="-122"/>
              </a:rPr>
              <a:t>的复杂度，以符合游戏的设计需求。</a:t>
            </a:r>
          </a:p>
        </p:txBody>
      </p:sp>
      <p:sp>
        <p:nvSpPr>
          <p:cNvPr id="16" name="任意多边形 15"/>
          <p:cNvSpPr/>
          <p:nvPr>
            <p:custDataLst>
              <p:tags r:id="rId9"/>
            </p:custDataLst>
          </p:nvPr>
        </p:nvSpPr>
        <p:spPr>
          <a:xfrm>
            <a:off x="609600" y="3987165"/>
            <a:ext cx="5257800" cy="2261235"/>
          </a:xfrm>
          <a:custGeom>
            <a:avLst/>
            <a:gdLst>
              <a:gd name="sw" fmla="*/ 1 w 8280"/>
              <a:gd name="sh" fmla="*/ 1 h 3561"/>
              <a:gd name="mins" fmla="min sw sh"/>
              <a:gd name="dsw" fmla="+- 0 sw mins"/>
              <a:gd name="dsh" fmla="+- 0 sh mins"/>
              <a:gd name="p0x0" fmla="*/ 240 w 8280"/>
              <a:gd name="p0y0" fmla="*/ 0 h 3561"/>
              <a:gd name="p0x1" fmla="*/ 8040 w 8280"/>
              <a:gd name="p0y1" fmla="*/ 0 h 3561"/>
              <a:gd name="p0x2" fmla="*/ 8172 w 8280"/>
              <a:gd name="p0y2" fmla="*/ 0 h 3561"/>
              <a:gd name="p0x3" fmla="*/ 8280 w 8280"/>
              <a:gd name="p0y3" fmla="*/ 107 h 3561"/>
              <a:gd name="p0x4" fmla="*/ 8280 w 8280"/>
              <a:gd name="p0y4" fmla="*/ 240 h 3561"/>
              <a:gd name="p0x5" fmla="*/ 8280 w 8280"/>
              <a:gd name="p0y5" fmla="*/ 3321 h 3561"/>
              <a:gd name="p0x6" fmla="*/ 8280 w 8280"/>
              <a:gd name="p0y6" fmla="*/ 3453 h 3561"/>
              <a:gd name="p0x7" fmla="*/ 8172 w 8280"/>
              <a:gd name="p0y7" fmla="*/ 3561 h 3561"/>
              <a:gd name="p0x8" fmla="*/ 8040 w 8280"/>
              <a:gd name="p0y8" fmla="*/ 3561 h 3561"/>
              <a:gd name="p0x9" fmla="*/ 240 w 8280"/>
              <a:gd name="p0y9" fmla="*/ 3561 h 3561"/>
              <a:gd name="p0x10" fmla="*/ 107 w 8280"/>
              <a:gd name="p0y10" fmla="*/ 3561 h 3561"/>
              <a:gd name="p0x11" fmla="*/ 0 w 8280"/>
              <a:gd name="p0y11" fmla="*/ 3453 h 3561"/>
              <a:gd name="p0x12" fmla="*/ 0 w 8280"/>
              <a:gd name="p0y12" fmla="*/ 3321 h 3561"/>
              <a:gd name="p0x13" fmla="*/ 0 w 8280"/>
              <a:gd name="p0y13" fmla="*/ 240 h 3561"/>
              <a:gd name="p0x14" fmla="*/ 0 w 8280"/>
              <a:gd name="p0y14" fmla="*/ 107 h 3561"/>
              <a:gd name="p0x15" fmla="*/ 107 w 8280"/>
              <a:gd name="p0y15" fmla="*/ 0 h 3561"/>
              <a:gd name="p0x16" fmla="*/ 240 w 8280"/>
              <a:gd name="p0y16" fmla="*/ 0 h 3561"/>
            </a:gdLst>
            <a:ahLst/>
            <a:cxnLst/>
            <a:rect l="0" t="0" r="0" b="0"/>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50000"/>
            </a:schemeClr>
          </a:solidFill>
          <a:ln w="19050">
            <a:solidFill>
              <a:schemeClr val="accent1">
                <a:lumMod val="6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p>
            <a:pPr algn="l"/>
            <a:endParaRPr lang="zh-CN" altLang="en-US">
              <a:latin typeface="Arial" panose="020B0604020202020204" pitchFamily="34" charset="0"/>
              <a:ea typeface="微软雅黑" panose="020B0503020204020204" charset="-122"/>
            </a:endParaRPr>
          </a:p>
        </p:txBody>
      </p:sp>
      <p:sp>
        <p:nvSpPr>
          <p:cNvPr id="18" name="任意多边形 17"/>
          <p:cNvSpPr/>
          <p:nvPr>
            <p:custDataLst>
              <p:tags r:id="rId10"/>
            </p:custDataLst>
          </p:nvPr>
        </p:nvSpPr>
        <p:spPr>
          <a:xfrm>
            <a:off x="914400" y="4711065"/>
            <a:ext cx="812800" cy="812800"/>
          </a:xfrm>
          <a:custGeom>
            <a:avLst/>
            <a:gdLst>
              <a:gd name="sw" fmla="*/ 1 w 1280"/>
              <a:gd name="sh" fmla="*/ 1 h 1280"/>
              <a:gd name="mins" fmla="min sw sh"/>
              <a:gd name="dsw" fmla="+- 0 sw mins"/>
              <a:gd name="dsh" fmla="+- 0 sh mins"/>
              <a:gd name="p0x0" fmla="*/ 640 w 1280"/>
              <a:gd name="p0y0" fmla="*/ 0 h 1280"/>
              <a:gd name="p0x1" fmla="*/ 993 w 1280"/>
              <a:gd name="p0y1" fmla="*/ 0 h 1280"/>
              <a:gd name="p0x2" fmla="*/ 1280 w 1280"/>
              <a:gd name="p0y2" fmla="*/ 286 h 1280"/>
              <a:gd name="p0x3" fmla="*/ 1280 w 1280"/>
              <a:gd name="p0y3" fmla="*/ 640 h 1280"/>
              <a:gd name="p0x4" fmla="*/ 1280 w 1280"/>
              <a:gd name="p0y4" fmla="*/ 993 h 1280"/>
              <a:gd name="p0x5" fmla="*/ 993 w 1280"/>
              <a:gd name="p0y5" fmla="*/ 1280 h 1280"/>
              <a:gd name="p0x6" fmla="*/ 640 w 1280"/>
              <a:gd name="p0y6" fmla="*/ 1280 h 1280"/>
              <a:gd name="p0x7" fmla="*/ 286 w 1280"/>
              <a:gd name="p0y7" fmla="*/ 1280 h 1280"/>
              <a:gd name="p0x8" fmla="*/ 0 w 1280"/>
              <a:gd name="p0y8" fmla="*/ 993 h 1280"/>
              <a:gd name="p0x9" fmla="*/ 0 w 1280"/>
              <a:gd name="p0y9" fmla="*/ 640 h 1280"/>
              <a:gd name="p0x10" fmla="*/ 0 w 1280"/>
              <a:gd name="p0y10" fmla="*/ 286 h 1280"/>
              <a:gd name="p0x11" fmla="*/ 286 w 1280"/>
              <a:gd name="p0y11" fmla="*/ 0 h 1280"/>
              <a:gd name="p0x12" fmla="*/ 640 w 1280"/>
              <a:gd name="p0y12" fmla="*/ 0 h 128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accent1"/>
          </a:solidFill>
          <a:ln w="9525">
            <a:solidFill>
              <a:schemeClr val="accent1">
                <a:lumMod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p>
            <a:pPr algn="l"/>
            <a:endParaRPr lang="zh-CN" altLang="en-US">
              <a:latin typeface="Arial" panose="020B0604020202020204" pitchFamily="34" charset="0"/>
              <a:ea typeface="微软雅黑" panose="020B0503020204020204" charset="-122"/>
            </a:endParaRPr>
          </a:p>
        </p:txBody>
      </p:sp>
      <p:pic>
        <p:nvPicPr>
          <p:cNvPr id="17" name="图片 16"/>
          <p:cNvPicPr preferRelativeResize="0"/>
          <p:nvPr>
            <p:custDataLst>
              <p:tags r:id="rId11"/>
            </p:custDataLst>
          </p:nvPr>
        </p:nvPicPr>
        <p:blipFill rotWithShape="1">
          <a:blip r:embed="rId19" cstate="print">
            <a:extLst>
              <a:ext uri="{96DAC541-7B7A-43D3-8B79-37D633B846F1}">
                <asvg:svgBlip xmlns:asvg="http://schemas.microsoft.com/office/drawing/2016/SVG/main" r:embed="rId20"/>
              </a:ext>
            </a:extLst>
          </a:blip>
          <a:stretch>
            <a:fillRect/>
          </a:stretch>
        </p:blipFill>
        <p:spPr>
          <a:xfrm>
            <a:off x="1117600" y="4914833"/>
            <a:ext cx="406400" cy="406400"/>
          </a:xfrm>
          <a:prstGeom prst="rect">
            <a:avLst/>
          </a:prstGeom>
          <a:noFill/>
        </p:spPr>
      </p:pic>
      <p:sp>
        <p:nvSpPr>
          <p:cNvPr id="19" name="文本框 18"/>
          <p:cNvSpPr txBox="1"/>
          <p:nvPr>
            <p:custDataLst>
              <p:tags r:id="rId12"/>
            </p:custDataLst>
          </p:nvPr>
        </p:nvSpPr>
        <p:spPr>
          <a:xfrm>
            <a:off x="1981200" y="4253865"/>
            <a:ext cx="3581400" cy="406400"/>
          </a:xfrm>
          <a:prstGeom prst="rect">
            <a:avLst/>
          </a:prstGeom>
          <a:noFill/>
        </p:spPr>
        <p:txBody>
          <a:bodyPr wrap="square" lIns="17780" tIns="0" rIns="17780" bIns="0" rtlCol="0" anchor="t">
            <a:noAutofit/>
          </a:bodyPr>
          <a:lstStyle/>
          <a:p>
            <a:pPr algn="l"/>
            <a:r>
              <a:rPr lang="zh-CN" altLang="en-US" sz="2400">
                <a:solidFill>
                  <a:schemeClr val="lt1"/>
                </a:solidFill>
                <a:latin typeface="Arial" panose="020B0604020202020204" pitchFamily="34" charset="0"/>
                <a:ea typeface="微软雅黑" panose="020B0503020204020204" charset="-122"/>
                <a:cs typeface="微软雅黑" panose="020B0503020204020204" charset="-122"/>
              </a:rPr>
              <a:t>确保</a:t>
            </a:r>
            <a:r>
              <a:rPr lang="en-US" altLang="zh-CN" sz="2400">
                <a:solidFill>
                  <a:schemeClr val="lt1"/>
                </a:solidFill>
                <a:latin typeface="Arial" panose="020B0604020202020204" pitchFamily="34" charset="0"/>
                <a:ea typeface="微软雅黑" panose="020B0503020204020204" charset="-122"/>
                <a:cs typeface="微软雅黑" panose="020B0503020204020204" charset="-122"/>
              </a:rPr>
              <a:t>AI</a:t>
            </a:r>
            <a:r>
              <a:rPr lang="zh-CN" altLang="en-US" sz="2400">
                <a:solidFill>
                  <a:schemeClr val="lt1"/>
                </a:solidFill>
                <a:latin typeface="Arial" panose="020B0604020202020204" pitchFamily="34" charset="0"/>
                <a:ea typeface="微软雅黑" panose="020B0503020204020204" charset="-122"/>
                <a:cs typeface="微软雅黑" panose="020B0503020204020204" charset="-122"/>
              </a:rPr>
              <a:t>行为有趣</a:t>
            </a:r>
          </a:p>
        </p:txBody>
      </p:sp>
      <p:sp>
        <p:nvSpPr>
          <p:cNvPr id="20" name="文本框 19"/>
          <p:cNvSpPr txBox="1"/>
          <p:nvPr>
            <p:custDataLst>
              <p:tags r:id="rId13"/>
            </p:custDataLst>
          </p:nvPr>
        </p:nvSpPr>
        <p:spPr>
          <a:xfrm>
            <a:off x="1981200" y="4761865"/>
            <a:ext cx="3581400" cy="1219200"/>
          </a:xfrm>
          <a:prstGeom prst="rect">
            <a:avLst/>
          </a:prstGeom>
          <a:noFill/>
        </p:spPr>
        <p:txBody>
          <a:bodyPr wrap="square" lIns="17780" tIns="0" rIns="17780" bIns="0" rtlCol="0" anchor="t">
            <a:noAutofit/>
          </a:bodyPr>
          <a:lstStyle/>
          <a:p>
            <a:pPr algn="l">
              <a:lnSpc>
                <a:spcPct val="120000"/>
              </a:lnSpc>
            </a:pPr>
            <a:r>
              <a:rPr lang="zh-CN" altLang="en-US" sz="1600">
                <a:solidFill>
                  <a:schemeClr val="lt1"/>
                </a:solidFill>
                <a:latin typeface="Arial" panose="020B0604020202020204" pitchFamily="34" charset="0"/>
                <a:ea typeface="微软雅黑" panose="020B0503020204020204" charset="-122"/>
                <a:cs typeface="微软雅黑" panose="020B0503020204020204" charset="-122"/>
              </a:rPr>
              <a:t>在降低</a:t>
            </a:r>
            <a:r>
              <a:rPr lang="en-US" altLang="zh-CN" sz="1600">
                <a:solidFill>
                  <a:schemeClr val="lt1"/>
                </a:solidFill>
                <a:latin typeface="Arial" panose="020B0604020202020204" pitchFamily="34" charset="0"/>
                <a:ea typeface="微软雅黑" panose="020B0503020204020204" charset="-122"/>
                <a:cs typeface="微软雅黑" panose="020B0503020204020204" charset="-122"/>
              </a:rPr>
              <a:t>AI</a:t>
            </a:r>
            <a:r>
              <a:rPr lang="zh-CN" altLang="en-US" sz="1600">
                <a:solidFill>
                  <a:schemeClr val="lt1"/>
                </a:solidFill>
                <a:latin typeface="Arial" panose="020B0604020202020204" pitchFamily="34" charset="0"/>
                <a:ea typeface="微软雅黑" panose="020B0503020204020204" charset="-122"/>
                <a:cs typeface="微软雅黑" panose="020B0503020204020204" charset="-122"/>
              </a:rPr>
              <a:t>复杂度的同时，还要确保</a:t>
            </a:r>
            <a:r>
              <a:rPr lang="en-US" altLang="zh-CN" sz="1600">
                <a:solidFill>
                  <a:schemeClr val="lt1"/>
                </a:solidFill>
                <a:latin typeface="Arial" panose="020B0604020202020204" pitchFamily="34" charset="0"/>
                <a:ea typeface="微软雅黑" panose="020B0503020204020204" charset="-122"/>
                <a:cs typeface="微软雅黑" panose="020B0503020204020204" charset="-122"/>
              </a:rPr>
              <a:t>AI</a:t>
            </a:r>
            <a:r>
              <a:rPr lang="zh-CN" altLang="en-US" sz="1600">
                <a:solidFill>
                  <a:schemeClr val="lt1"/>
                </a:solidFill>
                <a:latin typeface="Arial" panose="020B0604020202020204" pitchFamily="34" charset="0"/>
                <a:ea typeface="微软雅黑" panose="020B0503020204020204" charset="-122"/>
                <a:cs typeface="微软雅黑" panose="020B0503020204020204" charset="-122"/>
              </a:rPr>
              <a:t>行为足够有趣，不会让玩家感到无聊，使游戏既具有挑战性又不失趣味性。</a:t>
            </a:r>
          </a:p>
        </p:txBody>
      </p:sp>
      <p:sp>
        <p:nvSpPr>
          <p:cNvPr id="9" name="标题 8"/>
          <p:cNvSpPr>
            <a:spLocks noGrp="1"/>
          </p:cNvSpPr>
          <p:nvPr>
            <p:ph type="title" idx="11"/>
            <p:custDataLst>
              <p:tags r:id="rId14"/>
            </p:custDataLst>
          </p:nvPr>
        </p:nvSpPr>
        <p:spPr/>
        <p:txBody>
          <a:bodyPr>
            <a:normAutofit/>
          </a:bodyPr>
          <a:lstStyle/>
          <a:p>
            <a:r>
              <a:rPr lang="zh-CN" altLang="en-US">
                <a:solidFill>
                  <a:schemeClr val="tx1">
                    <a:lumMod val="0"/>
                    <a:lumOff val="100000"/>
                  </a:schemeClr>
                </a:solidFill>
                <a:latin typeface="+mj-lt"/>
                <a:ea typeface="+mj-ea"/>
              </a:rPr>
              <a:t>AI设计的逆向思维挑战</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9"/>
          <p:cNvSpPr>
            <a:spLocks noGrp="1"/>
          </p:cNvSpPr>
          <p:nvPr>
            <p:ph type="body" idx="16386"/>
            <p:custDataLst>
              <p:tags r:id="rId2"/>
            </p:custDataLst>
          </p:nvPr>
        </p:nvSpPr>
        <p:spPr/>
        <p:txBody>
          <a:bodyPr/>
          <a:lstStyle/>
          <a:p>
            <a:r>
              <a:rPr lang="zh-CN" altLang="en-US"/>
              <a:t>THE END</a:t>
            </a:r>
          </a:p>
        </p:txBody>
      </p:sp>
      <p:sp>
        <p:nvSpPr>
          <p:cNvPr id="3" name="标题 2"/>
          <p:cNvSpPr>
            <a:spLocks noGrp="1"/>
          </p:cNvSpPr>
          <p:nvPr>
            <p:ph type="ctrTitle" idx="16385"/>
            <p:custDataLst>
              <p:tags r:id="rId3"/>
            </p:custDataLst>
          </p:nvPr>
        </p:nvSpPr>
        <p:spPr/>
        <p:txBody>
          <a:bodyPr>
            <a:normAutofit/>
          </a:bodyPr>
          <a:lstStyle/>
          <a:p>
            <a:r>
              <a:rPr lang="zh-CN" altLang="en-US"/>
              <a:t>谢谢</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6386"/>
            <p:custDataLst>
              <p:tags r:id="rId2"/>
            </p:custDataLst>
          </p:nvPr>
        </p:nvSpPr>
        <p:spPr/>
        <p:txBody>
          <a:bodyPr/>
          <a:lstStyle/>
          <a:p>
            <a:pPr algn="ctr">
              <a:lnSpc>
                <a:spcPct val="125000"/>
              </a:lnSpc>
            </a:pPr>
            <a:r>
              <a:rPr lang="zh-CN" altLang="en-US"/>
              <a:t>CONTENTS</a:t>
            </a:r>
          </a:p>
        </p:txBody>
      </p:sp>
      <p:sp>
        <p:nvSpPr>
          <p:cNvPr id="3" name="标题 2"/>
          <p:cNvSpPr>
            <a:spLocks noGrp="1"/>
          </p:cNvSpPr>
          <p:nvPr>
            <p:ph type="ctrTitle" idx="16385"/>
            <p:custDataLst>
              <p:tags r:id="rId3"/>
            </p:custDataLst>
          </p:nvPr>
        </p:nvSpPr>
        <p:spPr/>
        <p:txBody>
          <a:bodyPr>
            <a:normAutofit/>
          </a:bodyPr>
          <a:lstStyle/>
          <a:p>
            <a:pPr algn="ctr">
              <a:lnSpc>
                <a:spcPct val="104000"/>
              </a:lnSpc>
            </a:pPr>
            <a:r>
              <a:rPr lang="zh-CN" altLang="en-US"/>
              <a:t>目录</a:t>
            </a:r>
          </a:p>
        </p:txBody>
      </p:sp>
      <p:sp>
        <p:nvSpPr>
          <p:cNvPr id="4" name="文本占位符 3"/>
          <p:cNvSpPr>
            <a:spLocks noGrp="1"/>
          </p:cNvSpPr>
          <p:nvPr>
            <p:ph type="body" idx="16388"/>
            <p:custDataLst>
              <p:tags r:id="rId4"/>
            </p:custDataLst>
          </p:nvPr>
        </p:nvSpPr>
        <p:spPr/>
        <p:txBody>
          <a:bodyPr/>
          <a:lstStyle/>
          <a:p>
            <a:pPr algn="ctr">
              <a:lnSpc>
                <a:spcPct val="109000"/>
              </a:lnSpc>
            </a:pPr>
            <a:r>
              <a:rPr lang="en-US" altLang="en-US"/>
              <a:t>01</a:t>
            </a:r>
          </a:p>
        </p:txBody>
      </p:sp>
      <p:sp>
        <p:nvSpPr>
          <p:cNvPr id="5" name="装饰  3"/>
          <p:cNvSpPr>
            <a:spLocks noGrp="1"/>
          </p:cNvSpPr>
          <p:nvPr>
            <p:ph type="body" idx="16395"/>
            <p:custDataLst>
              <p:tags r:id="rId5"/>
            </p:custDataLst>
          </p:nvPr>
        </p:nvSpPr>
        <p:spPr/>
        <p:txBody>
          <a:bodyPr/>
          <a:lstStyle/>
          <a:p>
            <a:r>
              <a:rPr lang="zh-CN" altLang="en-US"/>
              <a:t> </a:t>
            </a:r>
          </a:p>
        </p:txBody>
      </p:sp>
      <p:sp>
        <p:nvSpPr>
          <p:cNvPr id="6" name="文本占位符 5"/>
          <p:cNvSpPr>
            <a:spLocks noGrp="1"/>
          </p:cNvSpPr>
          <p:nvPr>
            <p:ph type="body" idx="16387"/>
            <p:custDataLst>
              <p:tags r:id="rId6"/>
            </p:custDataLst>
          </p:nvPr>
        </p:nvSpPr>
        <p:spPr/>
        <p:txBody>
          <a:bodyPr>
            <a:normAutofit/>
          </a:bodyPr>
          <a:lstStyle/>
          <a:p>
            <a:pPr algn="l">
              <a:lnSpc>
                <a:spcPct val="118000"/>
              </a:lnSpc>
            </a:pPr>
            <a:r>
              <a:rPr lang="zh-CN" altLang="en-US"/>
              <a:t>设计思路与基本玩法</a:t>
            </a:r>
          </a:p>
        </p:txBody>
      </p:sp>
      <p:sp>
        <p:nvSpPr>
          <p:cNvPr id="7" name="文本占位符 6"/>
          <p:cNvSpPr>
            <a:spLocks noGrp="1"/>
          </p:cNvSpPr>
          <p:nvPr>
            <p:ph type="body" idx="16390"/>
            <p:custDataLst>
              <p:tags r:id="rId7"/>
            </p:custDataLst>
          </p:nvPr>
        </p:nvSpPr>
        <p:spPr>
          <a:xfrm>
            <a:off x="4070350" y="4404995"/>
            <a:ext cx="596900" cy="508000"/>
          </a:xfrm>
        </p:spPr>
        <p:txBody>
          <a:bodyPr/>
          <a:lstStyle/>
          <a:p>
            <a:pPr algn="ctr">
              <a:lnSpc>
                <a:spcPct val="109000"/>
              </a:lnSpc>
            </a:pPr>
            <a:r>
              <a:rPr lang="en-US" altLang="en-US"/>
              <a:t>02</a:t>
            </a:r>
          </a:p>
        </p:txBody>
      </p:sp>
      <p:sp>
        <p:nvSpPr>
          <p:cNvPr id="8" name="装饰  6"/>
          <p:cNvSpPr>
            <a:spLocks noGrp="1"/>
          </p:cNvSpPr>
          <p:nvPr>
            <p:ph type="body" idx="16396"/>
            <p:custDataLst>
              <p:tags r:id="rId8"/>
            </p:custDataLst>
          </p:nvPr>
        </p:nvSpPr>
        <p:spPr>
          <a:xfrm>
            <a:off x="4851400" y="4328795"/>
            <a:ext cx="25400" cy="762000"/>
          </a:xfrm>
        </p:spPr>
        <p:txBody>
          <a:bodyPr/>
          <a:lstStyle/>
          <a:p>
            <a:r>
              <a:rPr lang="zh-CN" altLang="en-US"/>
              <a:t> </a:t>
            </a:r>
          </a:p>
        </p:txBody>
      </p:sp>
      <p:sp>
        <p:nvSpPr>
          <p:cNvPr id="9" name="文本占位符 8"/>
          <p:cNvSpPr>
            <a:spLocks noGrp="1"/>
          </p:cNvSpPr>
          <p:nvPr>
            <p:ph type="body" idx="16389"/>
            <p:custDataLst>
              <p:tags r:id="rId9"/>
            </p:custDataLst>
          </p:nvPr>
        </p:nvSpPr>
        <p:spPr>
          <a:xfrm>
            <a:off x="5080000" y="4252595"/>
            <a:ext cx="2324100" cy="914400"/>
          </a:xfrm>
        </p:spPr>
        <p:txBody>
          <a:bodyPr>
            <a:normAutofit/>
          </a:bodyPr>
          <a:lstStyle/>
          <a:p>
            <a:pPr algn="l">
              <a:lnSpc>
                <a:spcPct val="118000"/>
              </a:lnSpc>
            </a:pPr>
            <a:r>
              <a:rPr lang="zh-CN" altLang="en-US"/>
              <a:t>设计难点</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6385"/>
            <p:custDataLst>
              <p:tags r:id="rId2"/>
            </p:custDataLst>
          </p:nvPr>
        </p:nvSpPr>
        <p:spPr/>
        <p:txBody>
          <a:bodyPr>
            <a:normAutofit/>
          </a:bodyPr>
          <a:lstStyle/>
          <a:p>
            <a:r>
              <a:rPr lang="zh-CN" altLang="en-US"/>
              <a:t>设计思路与基本玩法</a:t>
            </a:r>
          </a:p>
        </p:txBody>
      </p:sp>
      <p:sp>
        <p:nvSpPr>
          <p:cNvPr id="3" name="文本占位符 2"/>
          <p:cNvSpPr>
            <a:spLocks noGrp="1"/>
          </p:cNvSpPr>
          <p:nvPr>
            <p:ph type="body" idx="16386"/>
            <p:custDataLst>
              <p:tags r:id="rId3"/>
            </p:custDataLst>
          </p:nvPr>
        </p:nvSpPr>
        <p:spPr/>
        <p:txBody>
          <a:bodyPr/>
          <a:lstStyle/>
          <a:p>
            <a:r>
              <a:rPr lang="en-US" altLang="en-US"/>
              <a:t>01</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设计思路</a:t>
            </a:r>
          </a:p>
        </p:txBody>
      </p:sp>
      <p:sp>
        <p:nvSpPr>
          <p:cNvPr id="3" name="内容占位符 2"/>
          <p:cNvSpPr>
            <a:spLocks noGrp="1"/>
          </p:cNvSpPr>
          <p:nvPr>
            <p:ph idx="1"/>
            <p:custDataLst>
              <p:tags r:id="rId3"/>
            </p:custDataLst>
          </p:nvPr>
        </p:nvSpPr>
        <p:spPr/>
        <p:txBody>
          <a:bodyPr/>
          <a:lstStyle/>
          <a:p>
            <a:r>
              <a:rPr lang="zh-CN" altLang="en-US"/>
              <a:t>我们的游戏从何而来呢？</a:t>
            </a:r>
          </a:p>
          <a:p>
            <a:pPr>
              <a:buNone/>
            </a:pPr>
            <a:r>
              <a:rPr lang="zh-CN" altLang="en-US"/>
              <a:t>双人游戏</a:t>
            </a:r>
            <a:r>
              <a:rPr lang="en-US" altLang="zh-CN"/>
              <a:t>      </a:t>
            </a:r>
            <a:r>
              <a:rPr lang="zh-CN" altLang="en-US"/>
              <a:t>玩家之间的博弈是乐趣所在！</a:t>
            </a:r>
          </a:p>
          <a:p>
            <a:pPr>
              <a:buNone/>
            </a:pPr>
            <a:endParaRPr lang="zh-CN" altLang="en-US"/>
          </a:p>
          <a:p>
            <a:pPr>
              <a:buNone/>
            </a:pPr>
            <a:endParaRPr lang="zh-CN" altLang="en-US"/>
          </a:p>
          <a:p>
            <a:pPr>
              <a:buNone/>
            </a:pPr>
            <a:r>
              <a:rPr lang="zh-CN" altLang="en-US"/>
              <a:t>特点：</a:t>
            </a:r>
          </a:p>
          <a:p>
            <a:pPr>
              <a:buNone/>
            </a:pPr>
            <a:r>
              <a:rPr lang="zh-CN" altLang="en-US"/>
              <a:t>简单的机制，紧张而刺激的对局！</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6385"/>
            <p:custDataLst>
              <p:tags r:id="rId2"/>
            </p:custDataLst>
          </p:nvPr>
        </p:nvSpPr>
        <p:spPr/>
        <p:txBody>
          <a:bodyPr>
            <a:normAutofit/>
          </a:bodyPr>
          <a:lstStyle/>
          <a:p>
            <a:pPr algn="l">
              <a:lnSpc>
                <a:spcPct val="111000"/>
              </a:lnSpc>
            </a:pPr>
            <a:r>
              <a:rPr lang="zh-CN" altLang="en-US" dirty="0"/>
              <a:t>游戏设定</a:t>
            </a:r>
          </a:p>
        </p:txBody>
      </p:sp>
      <p:sp>
        <p:nvSpPr>
          <p:cNvPr id="4" name="装饰  2"/>
          <p:cNvSpPr>
            <a:spLocks noGrp="1"/>
          </p:cNvSpPr>
          <p:nvPr>
            <p:ph type="body" idx="16391"/>
            <p:custDataLst>
              <p:tags r:id="rId3"/>
            </p:custDataLst>
          </p:nvPr>
        </p:nvSpPr>
        <p:spPr>
          <a:xfrm>
            <a:off x="1176020" y="1811020"/>
            <a:ext cx="107950" cy="4480560"/>
          </a:xfrm>
        </p:spPr>
        <p:txBody>
          <a:bodyPr/>
          <a:lstStyle/>
          <a:p>
            <a:r>
              <a:rPr lang="zh-CN" altLang="en-US"/>
              <a:t> </a:t>
            </a:r>
          </a:p>
        </p:txBody>
      </p:sp>
      <p:sp>
        <p:nvSpPr>
          <p:cNvPr id="5" name="文本占位符 4"/>
          <p:cNvSpPr>
            <a:spLocks noGrp="1"/>
          </p:cNvSpPr>
          <p:nvPr>
            <p:ph type="body" idx="16386"/>
            <p:custDataLst>
              <p:tags r:id="rId4"/>
            </p:custDataLst>
          </p:nvPr>
        </p:nvSpPr>
        <p:spPr>
          <a:xfrm>
            <a:off x="1328420" y="2466975"/>
            <a:ext cx="4286250" cy="777875"/>
          </a:xfrm>
        </p:spPr>
        <p:txBody>
          <a:bodyPr>
            <a:normAutofit/>
          </a:bodyPr>
          <a:lstStyle/>
          <a:p>
            <a:pPr algn="l">
              <a:lnSpc>
                <a:spcPct val="111000"/>
              </a:lnSpc>
            </a:pPr>
            <a:r>
              <a:rPr lang="zh-CN" altLang="en-US" dirty="0"/>
              <a:t>想要获胜很简单</a:t>
            </a:r>
          </a:p>
        </p:txBody>
      </p:sp>
      <p:sp>
        <p:nvSpPr>
          <p:cNvPr id="6" name="文本占位符 5"/>
          <p:cNvSpPr>
            <a:spLocks noGrp="1"/>
          </p:cNvSpPr>
          <p:nvPr>
            <p:ph type="body" idx="16387"/>
            <p:custDataLst>
              <p:tags r:id="rId5"/>
            </p:custDataLst>
          </p:nvPr>
        </p:nvSpPr>
        <p:spPr>
          <a:xfrm>
            <a:off x="1328420" y="2974975"/>
            <a:ext cx="4286250" cy="3506470"/>
          </a:xfrm>
        </p:spPr>
        <p:txBody>
          <a:bodyPr>
            <a:normAutofit/>
          </a:bodyPr>
          <a:lstStyle/>
          <a:p>
            <a:pPr algn="l">
              <a:lnSpc>
                <a:spcPct val="125000"/>
              </a:lnSpc>
            </a:pPr>
            <a:r>
              <a:rPr lang="zh-CN" altLang="en-US" dirty="0"/>
              <a:t>本游戏是一个双人对战游戏，获胜条件非常简单，玩家使用</a:t>
            </a:r>
            <a:r>
              <a:rPr lang="en-US" altLang="zh-CN" dirty="0"/>
              <a:t>WASD</a:t>
            </a:r>
            <a:r>
              <a:rPr lang="zh-CN" altLang="en-US" dirty="0"/>
              <a:t>空格等键位在</a:t>
            </a:r>
            <a:r>
              <a:rPr lang="en-US" altLang="zh-CN" dirty="0"/>
              <a:t>2D</a:t>
            </a:r>
            <a:r>
              <a:rPr lang="zh-CN" altLang="en-US" dirty="0"/>
              <a:t>地图上自由移动，只要接近你的对手，按一下键盘出拳打中对手就可以获胜</a:t>
            </a:r>
          </a:p>
        </p:txBody>
      </p:sp>
      <p:sp>
        <p:nvSpPr>
          <p:cNvPr id="7" name="装饰  5"/>
          <p:cNvSpPr>
            <a:spLocks noGrp="1"/>
          </p:cNvSpPr>
          <p:nvPr>
            <p:ph type="body" idx="16392"/>
            <p:custDataLst>
              <p:tags r:id="rId6"/>
            </p:custDataLst>
          </p:nvPr>
        </p:nvSpPr>
        <p:spPr>
          <a:xfrm>
            <a:off x="6232525" y="1752600"/>
            <a:ext cx="107950" cy="4480560"/>
          </a:xfrm>
        </p:spPr>
        <p:txBody>
          <a:bodyPr/>
          <a:lstStyle/>
          <a:p>
            <a:r>
              <a:rPr lang="zh-CN" altLang="en-US"/>
              <a:t> </a:t>
            </a:r>
          </a:p>
        </p:txBody>
      </p:sp>
      <p:sp>
        <p:nvSpPr>
          <p:cNvPr id="8" name="文本占位符 7"/>
          <p:cNvSpPr>
            <a:spLocks noGrp="1"/>
          </p:cNvSpPr>
          <p:nvPr>
            <p:ph type="body" idx="16388"/>
            <p:custDataLst>
              <p:tags r:id="rId7"/>
            </p:custDataLst>
          </p:nvPr>
        </p:nvSpPr>
        <p:spPr>
          <a:xfrm>
            <a:off x="6384925" y="2291080"/>
            <a:ext cx="4286250" cy="777875"/>
          </a:xfrm>
        </p:spPr>
        <p:txBody>
          <a:bodyPr>
            <a:normAutofit/>
          </a:bodyPr>
          <a:lstStyle/>
          <a:p>
            <a:pPr algn="l">
              <a:lnSpc>
                <a:spcPct val="111000"/>
              </a:lnSpc>
            </a:pPr>
            <a:r>
              <a:rPr lang="zh-CN" altLang="en-US" dirty="0"/>
              <a:t>真</a:t>
            </a:r>
            <a:r>
              <a:rPr lang="en-US" altLang="zh-CN" dirty="0"/>
              <a:t>…</a:t>
            </a:r>
            <a:r>
              <a:rPr lang="zh-CN" altLang="en-US" dirty="0"/>
              <a:t>简单吗？</a:t>
            </a:r>
          </a:p>
        </p:txBody>
      </p:sp>
      <p:sp>
        <p:nvSpPr>
          <p:cNvPr id="9" name="文本占位符 8"/>
          <p:cNvSpPr>
            <a:spLocks noGrp="1"/>
          </p:cNvSpPr>
          <p:nvPr>
            <p:ph type="body" idx="16389"/>
            <p:custDataLst>
              <p:tags r:id="rId8"/>
            </p:custDataLst>
          </p:nvPr>
        </p:nvSpPr>
        <p:spPr>
          <a:xfrm>
            <a:off x="6384925" y="2799080"/>
            <a:ext cx="4286250" cy="3506470"/>
          </a:xfrm>
        </p:spPr>
        <p:txBody>
          <a:bodyPr>
            <a:normAutofit/>
          </a:bodyPr>
          <a:lstStyle/>
          <a:p>
            <a:pPr algn="l">
              <a:lnSpc>
                <a:spcPct val="125000"/>
              </a:lnSpc>
            </a:pPr>
            <a:r>
              <a:rPr lang="en-US" altLang="zh-CN" dirty="0"/>
              <a:t>But, </a:t>
            </a:r>
            <a:r>
              <a:rPr lang="zh-CN" altLang="en-US" dirty="0"/>
              <a:t>每一局开始后，玩家会混入一群AI控制的机器人中，且玩家和AI外观完全一样。当屏幕上二三十个相同角色同时移动时，找到自己和对手控制的角色并非易事。</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6385"/>
            <p:custDataLst>
              <p:tags r:id="rId2"/>
            </p:custDataLst>
          </p:nvPr>
        </p:nvSpPr>
        <p:spPr/>
        <p:txBody>
          <a:bodyPr>
            <a:normAutofit/>
          </a:bodyPr>
          <a:lstStyle/>
          <a:p>
            <a:pPr algn="l">
              <a:lnSpc>
                <a:spcPct val="111000"/>
              </a:lnSpc>
            </a:pPr>
            <a:r>
              <a:rPr lang="zh-CN" altLang="en-US" dirty="0"/>
              <a:t>游戏的核心在于伪装和观察</a:t>
            </a:r>
          </a:p>
        </p:txBody>
      </p:sp>
      <p:pic>
        <p:nvPicPr>
          <p:cNvPr id="3" name="内容占位符 2" descr="8e39df4a-29ee-11f1-92e6-2250ac2f4a4b"/>
          <p:cNvPicPr>
            <a:picLocks noGrp="1" noChangeAspect="1"/>
          </p:cNvPicPr>
          <p:nvPr>
            <p:ph idx="16390"/>
            <p:custDataLst>
              <p:tags r:id="rId3"/>
            </p:custDataLst>
          </p:nvPr>
        </p:nvPicPr>
        <p:blipFill>
          <a:blip r:embed="rId10" cstate="print"/>
          <a:srcRect l="192" r="192"/>
          <a:stretch>
            <a:fillRect/>
          </a:stretch>
        </p:blipFill>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p:spPr>
      </p:pic>
      <p:sp>
        <p:nvSpPr>
          <p:cNvPr id="4" name="文本占位符 3"/>
          <p:cNvSpPr>
            <a:spLocks noGrp="1"/>
          </p:cNvSpPr>
          <p:nvPr>
            <p:ph type="body" idx="16386"/>
            <p:custDataLst>
              <p:tags r:id="rId4"/>
            </p:custDataLst>
          </p:nvPr>
        </p:nvSpPr>
        <p:spPr>
          <a:xfrm>
            <a:off x="6485255" y="1740535"/>
            <a:ext cx="5080000" cy="406400"/>
          </a:xfrm>
        </p:spPr>
        <p:txBody>
          <a:bodyPr>
            <a:normAutofit/>
          </a:bodyPr>
          <a:lstStyle/>
          <a:p>
            <a:pPr algn="l">
              <a:lnSpc>
                <a:spcPct val="111000"/>
              </a:lnSpc>
            </a:pPr>
            <a:r>
              <a:rPr lang="zh-CN" altLang="en-US" dirty="0"/>
              <a:t>观察</a:t>
            </a:r>
          </a:p>
        </p:txBody>
      </p:sp>
      <p:sp>
        <p:nvSpPr>
          <p:cNvPr id="5" name="文本占位符 4"/>
          <p:cNvSpPr>
            <a:spLocks noGrp="1"/>
          </p:cNvSpPr>
          <p:nvPr>
            <p:ph type="body" idx="16387"/>
            <p:custDataLst>
              <p:tags r:id="rId5"/>
            </p:custDataLst>
          </p:nvPr>
        </p:nvSpPr>
        <p:spPr>
          <a:xfrm>
            <a:off x="6485255" y="2299335"/>
            <a:ext cx="5080000" cy="914400"/>
          </a:xfrm>
        </p:spPr>
        <p:txBody>
          <a:bodyPr>
            <a:noAutofit/>
          </a:bodyPr>
          <a:lstStyle/>
          <a:p>
            <a:r>
              <a:rPr lang="zh-CN" altLang="en-US" sz="2400" dirty="0"/>
              <a:t>你需要在众多</a:t>
            </a:r>
            <a:r>
              <a:rPr lang="en-US" altLang="zh-CN" sz="2400" dirty="0"/>
              <a:t>AI</a:t>
            </a:r>
            <a:r>
              <a:rPr lang="zh-CN" altLang="en-US" sz="2400" dirty="0"/>
              <a:t>中找到自己控制的角色，也需要需通过观察其他角色行为来识别谁是真玩家</a:t>
            </a:r>
          </a:p>
        </p:txBody>
      </p:sp>
      <p:pic>
        <p:nvPicPr>
          <p:cNvPr id="6" name="内容占位符 5" descr="8e39e097-29ee-11f1-92e6-2250ac2f4a4b"/>
          <p:cNvPicPr>
            <a:picLocks noGrp="1" noChangeAspect="1"/>
          </p:cNvPicPr>
          <p:nvPr>
            <p:ph idx="16391"/>
            <p:custDataLst>
              <p:tags r:id="rId6"/>
            </p:custDataLst>
          </p:nvPr>
        </p:nvPicPr>
        <p:blipFill>
          <a:blip r:embed="rId11" cstate="print"/>
          <a:srcRect l="192" r="192"/>
          <a:stretch>
            <a:fillRect/>
          </a:stretch>
        </p:blipFill>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p:spPr>
      </p:pic>
      <p:sp>
        <p:nvSpPr>
          <p:cNvPr id="7" name="文本占位符 6"/>
          <p:cNvSpPr>
            <a:spLocks noGrp="1"/>
          </p:cNvSpPr>
          <p:nvPr>
            <p:ph type="body" idx="16388"/>
            <p:custDataLst>
              <p:tags r:id="rId7"/>
            </p:custDataLst>
          </p:nvPr>
        </p:nvSpPr>
        <p:spPr>
          <a:xfrm>
            <a:off x="6485255" y="4255135"/>
            <a:ext cx="5080000" cy="406400"/>
          </a:xfrm>
        </p:spPr>
        <p:txBody>
          <a:bodyPr>
            <a:normAutofit/>
          </a:bodyPr>
          <a:lstStyle/>
          <a:p>
            <a:pPr algn="l">
              <a:lnSpc>
                <a:spcPct val="111000"/>
              </a:lnSpc>
            </a:pPr>
            <a:r>
              <a:rPr lang="zh-CN" altLang="en-US" dirty="0"/>
              <a:t>伪装</a:t>
            </a:r>
          </a:p>
        </p:txBody>
      </p:sp>
      <p:sp>
        <p:nvSpPr>
          <p:cNvPr id="8" name="文本占位符 7"/>
          <p:cNvSpPr>
            <a:spLocks noGrp="1"/>
          </p:cNvSpPr>
          <p:nvPr>
            <p:ph type="body" idx="16389"/>
            <p:custDataLst>
              <p:tags r:id="rId8"/>
            </p:custDataLst>
          </p:nvPr>
        </p:nvSpPr>
        <p:spPr>
          <a:xfrm>
            <a:off x="6468002" y="4805309"/>
            <a:ext cx="5080000" cy="914400"/>
          </a:xfrm>
        </p:spPr>
        <p:txBody>
          <a:bodyPr>
            <a:noAutofit/>
          </a:bodyPr>
          <a:lstStyle/>
          <a:p>
            <a:pPr algn="l">
              <a:lnSpc>
                <a:spcPct val="125000"/>
              </a:lnSpc>
            </a:pPr>
            <a:r>
              <a:rPr lang="zh-CN" altLang="en-US" sz="2400" dirty="0"/>
              <a:t>同时，你也需要在众多机器人之中隐藏自己，去模仿他们的运动规律，不被其他玩家推断出你的真实身份</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6385"/>
            <p:custDataLst>
              <p:tags r:id="rId1"/>
            </p:custDataLst>
          </p:nvPr>
        </p:nvSpPr>
        <p:spPr/>
        <p:txBody>
          <a:bodyPr/>
          <a:lstStyle/>
          <a:p>
            <a:r>
              <a:rPr lang="zh-CN" altLang="en-US"/>
              <a:t>高昂的攻击成本</a:t>
            </a:r>
          </a:p>
        </p:txBody>
      </p:sp>
      <p:sp>
        <p:nvSpPr>
          <p:cNvPr id="5" name="文本占位符 4"/>
          <p:cNvSpPr>
            <a:spLocks noGrp="1"/>
          </p:cNvSpPr>
          <p:nvPr>
            <p:ph type="body" idx="16387"/>
            <p:custDataLst>
              <p:tags r:id="rId2"/>
            </p:custDataLst>
          </p:nvPr>
        </p:nvSpPr>
        <p:spPr>
          <a:xfrm>
            <a:off x="814705" y="2036445"/>
            <a:ext cx="10844530" cy="3489325"/>
          </a:xfrm>
        </p:spPr>
        <p:txBody>
          <a:bodyPr>
            <a:normAutofit fontScale="90000" lnSpcReduction="20000"/>
          </a:bodyPr>
          <a:lstStyle/>
          <a:p>
            <a:r>
              <a:rPr lang="zh-CN" altLang="en-US" sz="3200"/>
              <a:t>为了避免玩家肆意攻击，导致我们的游戏直接</a:t>
            </a:r>
            <a:r>
              <a:rPr lang="en-US" altLang="zh-CN" sz="3200"/>
              <a:t>“</a:t>
            </a:r>
            <a:r>
              <a:rPr lang="zh-CN" altLang="en-US" sz="3200"/>
              <a:t>进化</a:t>
            </a:r>
            <a:r>
              <a:rPr lang="en-US" altLang="zh-CN" sz="3200"/>
              <a:t>”</a:t>
            </a:r>
            <a:r>
              <a:rPr lang="zh-CN" altLang="en-US" sz="3200"/>
              <a:t>为</a:t>
            </a:r>
            <a:r>
              <a:rPr lang="en-US" altLang="zh-CN" sz="3200"/>
              <a:t>2D</a:t>
            </a:r>
            <a:r>
              <a:rPr lang="zh-CN" altLang="en-US" sz="3200"/>
              <a:t>横版格斗割草类游戏，攻击动作必须是高风险的</a:t>
            </a:r>
          </a:p>
          <a:p>
            <a:r>
              <a:rPr lang="zh-CN" altLang="en-US" sz="3200"/>
              <a:t>在对局中，出拳意味着你彻底的脱离了机器人的伪装，被对手直接发现。</a:t>
            </a:r>
          </a:p>
          <a:p>
            <a:r>
              <a:rPr lang="zh-CN" altLang="en-US" sz="3200"/>
              <a:t>每次出拳都会有一小段时间的僵直，在僵直期间很可能被对手反杀</a:t>
            </a:r>
          </a:p>
          <a:p>
            <a:r>
              <a:rPr lang="zh-CN" altLang="en-US" sz="3200"/>
              <a:t>所以</a:t>
            </a:r>
            <a:r>
              <a:rPr lang="en-US" altLang="zh-CN" sz="3200"/>
              <a:t>........</a:t>
            </a:r>
            <a:endParaRPr lang="zh-CN" altLang="en-US" sz="3200"/>
          </a:p>
          <a:p>
            <a:r>
              <a:rPr lang="zh-CN" altLang="en-US" sz="3200"/>
              <a:t>你的出拳需要一击必胜！</a:t>
            </a:r>
            <a:endParaRPr lang="zh-CN" altLang="en-US"/>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descr="9061d930-29ee-11f1-9f21-1e44e71a85f5"/>
          <p:cNvPicPr>
            <a:picLocks noGrp="1" noChangeAspect="1"/>
          </p:cNvPicPr>
          <p:nvPr>
            <p:ph type="pic" idx="10"/>
            <p:custDataLst>
              <p:tags r:id="rId2"/>
            </p:custDataLst>
          </p:nvPr>
        </p:nvPicPr>
        <p:blipFill>
          <a:blip r:embed="rId16" cstate="print"/>
          <a:srcRect l="1" r="1"/>
          <a:stretch>
            <a:fillRect/>
          </a:stretch>
        </p:blipFill>
        <p:spPr>
          <a:xfrm>
            <a:off x="4267200" y="0"/>
            <a:ext cx="7924800" cy="6858000"/>
          </a:xfrm>
          <a:prstGeom prst="rect">
            <a:avLst/>
          </a:prstGeom>
          <a:noFill/>
          <a:ln>
            <a:noFill/>
          </a:ln>
        </p:spPr>
      </p:pic>
      <p:sp>
        <p:nvSpPr>
          <p:cNvPr id="7" name="任意多边形 6"/>
          <p:cNvSpPr/>
          <p:nvPr>
            <p:custDataLst>
              <p:tags r:id="rId3"/>
            </p:custDataLst>
          </p:nvPr>
        </p:nvSpPr>
        <p:spPr>
          <a:xfrm>
            <a:off x="0" y="0"/>
            <a:ext cx="12192000" cy="6858000"/>
          </a:xfrm>
          <a:custGeom>
            <a:avLst/>
            <a:gdLst>
              <a:gd name="sw" fmla="*/ 1 w 19200"/>
              <a:gd name="sh" fmla="*/ 1 h 10800"/>
              <a:gd name="mins" fmla="min sw sh"/>
              <a:gd name="dsw" fmla="+- 0 sw mins"/>
              <a:gd name="dsh" fmla="+- 0 sh mins"/>
              <a:gd name="p0a1dx" fmla="*/ dsw 19198 1"/>
              <a:gd name="p0a1dy" fmla="*/ dsh 10798 1"/>
              <a:gd name="p0a2dx" fmla="*/ dsw 1 1"/>
              <a:gd name="p0a2dy" fmla="*/ dsh 10798 1"/>
              <a:gd name="p0a3dx" fmla="*/ dsw 1 1"/>
              <a:gd name="p0a3dy" fmla="*/ dsh 1 1"/>
              <a:gd name="p0a0dx" fmla="*/ dsw 19198 1"/>
              <a:gd name="p0a0dy" fmla="*/ dsh 1 1"/>
              <a:gd name="p0x0s" fmla="*/ 1 mins 1"/>
              <a:gd name="p0x0" fmla="+- p0x0s p0a3dx 0"/>
              <a:gd name="p0y0s" fmla="*/ 0 mins 1"/>
              <a:gd name="p0y0" fmla="+- p0y0s p0a3dy 0"/>
              <a:gd name="p0x1s" fmla="*/ 19198 mins 1"/>
              <a:gd name="p0x1" fmla="+- p0x1s p0a0dx 0"/>
              <a:gd name="p0y1s" fmla="*/ 0 mins 1"/>
              <a:gd name="p0y1" fmla="+- p0y1s p0a0dy 0"/>
              <a:gd name="p0x2s" fmla="*/ 19199 mins 1"/>
              <a:gd name="p0x2" fmla="+- p0x2s p0a0dx 0"/>
              <a:gd name="p0y2s" fmla="*/ 0 mins 1"/>
              <a:gd name="p0y2" fmla="+- p0y2s p0a0dy 0"/>
              <a:gd name="p0x3s" fmla="*/ 19200 mins 1"/>
              <a:gd name="p0x3" fmla="+- p0x3s p0a0dx 0"/>
              <a:gd name="p0y3s" fmla="*/ 0 mins 1"/>
              <a:gd name="p0y3" fmla="+- p0y3s p0a0dy 0"/>
              <a:gd name="p0x4s" fmla="*/ 19200 mins 1"/>
              <a:gd name="p0x4" fmla="+- p0x4s p0a0dx 0"/>
              <a:gd name="p0y4s" fmla="*/ 1 mins 1"/>
              <a:gd name="p0y4" fmla="+- p0y4s p0a0dy 0"/>
              <a:gd name="p0x5s" fmla="*/ 19200 mins 1"/>
              <a:gd name="p0x5" fmla="+- p0x5s p0a1dx 0"/>
              <a:gd name="p0y5s" fmla="*/ 10798 mins 1"/>
              <a:gd name="p0y5" fmla="+- p0y5s p0a1dy 0"/>
              <a:gd name="p0x6s" fmla="*/ 19200 mins 1"/>
              <a:gd name="p0x6" fmla="+- p0x6s p0a1dx 0"/>
              <a:gd name="p0y6s" fmla="*/ 10799 mins 1"/>
              <a:gd name="p0y6" fmla="+- p0y6s p0a1dy 0"/>
              <a:gd name="p0x7s" fmla="*/ 19199 mins 1"/>
              <a:gd name="p0x7" fmla="+- p0x7s p0a1dx 0"/>
              <a:gd name="p0y7s" fmla="*/ 10800 mins 1"/>
              <a:gd name="p0y7" fmla="+- p0y7s p0a1dy 0"/>
              <a:gd name="p0x8s" fmla="*/ 19198 mins 1"/>
              <a:gd name="p0x8" fmla="+- p0x8s p0a1dx 0"/>
              <a:gd name="p0y8s" fmla="*/ 10800 mins 1"/>
              <a:gd name="p0y8" fmla="+- p0y8s p0a1dy 0"/>
              <a:gd name="p0x9s" fmla="*/ 1 mins 1"/>
              <a:gd name="p0x9" fmla="+- p0x9s p0a2dx 0"/>
              <a:gd name="p0y9s" fmla="*/ 10800 mins 1"/>
              <a:gd name="p0y9" fmla="+- p0y9s p0a2dy 0"/>
              <a:gd name="p0x10s" fmla="*/ 0 mins 1"/>
              <a:gd name="p0x10" fmla="+- p0x10s p0a2dx 0"/>
              <a:gd name="p0y10s" fmla="*/ 10800 mins 1"/>
              <a:gd name="p0y10" fmla="+- p0y10s p0a2dy 0"/>
              <a:gd name="p0x11s" fmla="*/ 0 mins 1"/>
              <a:gd name="p0x11" fmla="+- p0x11s p0a2dx 0"/>
              <a:gd name="p0y11s" fmla="*/ 10799 mins 1"/>
              <a:gd name="p0y11" fmla="+- p0y11s p0a2dy 0"/>
              <a:gd name="p0x12s" fmla="*/ 0 mins 1"/>
              <a:gd name="p0x12" fmla="+- p0x12s p0a2dx 0"/>
              <a:gd name="p0y12s" fmla="*/ 10798 mins 1"/>
              <a:gd name="p0y12" fmla="+- p0y12s p0a2dy 0"/>
              <a:gd name="p0x13s" fmla="*/ 0 mins 1"/>
              <a:gd name="p0x13" fmla="+- p0x13s p0a3dx 0"/>
              <a:gd name="p0y13s" fmla="*/ 1 mins 1"/>
              <a:gd name="p0y13" fmla="+- p0y13s p0a3dy 0"/>
              <a:gd name="p0x14s" fmla="*/ 0 mins 1"/>
              <a:gd name="p0x14" fmla="+- p0x14s p0a3dx 0"/>
              <a:gd name="p0y14s" fmla="*/ 0 mins 1"/>
              <a:gd name="p0y14" fmla="+- p0y14s p0a3dy 0"/>
              <a:gd name="p0x15s" fmla="*/ 0 mins 1"/>
              <a:gd name="p0x15" fmla="+- p0x15s p0a3dx 0"/>
              <a:gd name="p0y15s" fmla="*/ 0 mins 1"/>
              <a:gd name="p0y15" fmla="+- p0y15s p0a3dy 0"/>
              <a:gd name="p0x16s" fmla="*/ 1 mins 1"/>
              <a:gd name="p0x16" fmla="+- p0x16s p0a3dx 0"/>
              <a:gd name="p0y16s" fmla="*/ 0 mins 1"/>
              <a:gd name="p0y16" fmla="+- p0y16s p0a3dy 0"/>
            </a:gdLst>
            <a:ahLst/>
            <a:cxnLst/>
            <a:rect l="0" t="0" r="0" b="0"/>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gradFill>
            <a:gsLst>
              <a:gs pos="0">
                <a:schemeClr val="accent1">
                  <a:lumMod val="20000"/>
                </a:schemeClr>
              </a:gs>
              <a:gs pos="35000">
                <a:schemeClr val="accent1">
                  <a:lumMod val="20000"/>
                </a:schemeClr>
              </a:gs>
              <a:gs pos="70000">
                <a:schemeClr val="accent1">
                  <a:alpha val="0"/>
                  <a:lumMod val="20000"/>
                </a:schemeClr>
              </a:gs>
              <a:gs pos="100000">
                <a:schemeClr val="accent1">
                  <a:alpha val="0"/>
                  <a:lumMod val="20000"/>
                </a:schemeClr>
              </a:gs>
            </a:gsLst>
            <a:lin ang="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任意多边形 10"/>
          <p:cNvSpPr/>
          <p:nvPr>
            <p:custDataLst>
              <p:tags r:id="rId4"/>
            </p:custDataLst>
          </p:nvPr>
        </p:nvSpPr>
        <p:spPr>
          <a:xfrm>
            <a:off x="609600" y="1523365"/>
            <a:ext cx="5257800" cy="2260600"/>
          </a:xfrm>
          <a:custGeom>
            <a:avLst/>
            <a:gdLst>
              <a:gd name="sw" fmla="*/ 1 w 8280"/>
              <a:gd name="sh" fmla="*/ 1 h 3560"/>
              <a:gd name="mins" fmla="min sw sh"/>
              <a:gd name="dsw" fmla="+- 0 sw mins"/>
              <a:gd name="dsh" fmla="+- 0 sh mins"/>
              <a:gd name="p0x0" fmla="*/ 240 w 8280"/>
              <a:gd name="p0y0" fmla="*/ 0 h 3560"/>
              <a:gd name="p0x1" fmla="*/ 8040 w 8280"/>
              <a:gd name="p0y1" fmla="*/ 0 h 3560"/>
              <a:gd name="p0x2" fmla="*/ 8172 w 8280"/>
              <a:gd name="p0y2" fmla="*/ 0 h 3560"/>
              <a:gd name="p0x3" fmla="*/ 8280 w 8280"/>
              <a:gd name="p0y3" fmla="*/ 107 h 3560"/>
              <a:gd name="p0x4" fmla="*/ 8280 w 8280"/>
              <a:gd name="p0y4" fmla="*/ 240 h 3560"/>
              <a:gd name="p0x5" fmla="*/ 8280 w 8280"/>
              <a:gd name="p0y5" fmla="*/ 3320 h 3560"/>
              <a:gd name="p0x6" fmla="*/ 8280 w 8280"/>
              <a:gd name="p0y6" fmla="*/ 3452 h 3560"/>
              <a:gd name="p0x7" fmla="*/ 8172 w 8280"/>
              <a:gd name="p0y7" fmla="*/ 3560 h 3560"/>
              <a:gd name="p0x8" fmla="*/ 8040 w 8280"/>
              <a:gd name="p0y8" fmla="*/ 3560 h 3560"/>
              <a:gd name="p0x9" fmla="*/ 240 w 8280"/>
              <a:gd name="p0y9" fmla="*/ 3560 h 3560"/>
              <a:gd name="p0x10" fmla="*/ 107 w 8280"/>
              <a:gd name="p0y10" fmla="*/ 3560 h 3560"/>
              <a:gd name="p0x11" fmla="*/ 0 w 8280"/>
              <a:gd name="p0y11" fmla="*/ 3452 h 3560"/>
              <a:gd name="p0x12" fmla="*/ 0 w 8280"/>
              <a:gd name="p0y12" fmla="*/ 3320 h 3560"/>
              <a:gd name="p0x13" fmla="*/ 0 w 8280"/>
              <a:gd name="p0y13" fmla="*/ 240 h 3560"/>
              <a:gd name="p0x14" fmla="*/ 0 w 8280"/>
              <a:gd name="p0y14" fmla="*/ 107 h 3560"/>
              <a:gd name="p0x15" fmla="*/ 107 w 8280"/>
              <a:gd name="p0y15" fmla="*/ 0 h 3560"/>
              <a:gd name="p0x16" fmla="*/ 240 w 8280"/>
              <a:gd name="p0y16" fmla="*/ 0 h 3560"/>
            </a:gdLst>
            <a:ahLst/>
            <a:cxnLst/>
            <a:rect l="0" t="0" r="0" b="0"/>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50000"/>
            </a:schemeClr>
          </a:solidFill>
          <a:ln w="19050">
            <a:solidFill>
              <a:schemeClr val="accent1">
                <a:lumMod val="6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p>
            <a:pPr algn="l"/>
            <a:endParaRPr lang="zh-CN" altLang="en-US">
              <a:latin typeface="Arial" panose="020B0604020202020204" pitchFamily="34" charset="0"/>
              <a:ea typeface="微软雅黑" panose="020B0503020204020204" charset="-122"/>
            </a:endParaRPr>
          </a:p>
        </p:txBody>
      </p:sp>
      <p:sp>
        <p:nvSpPr>
          <p:cNvPr id="13" name="任意多边形 12"/>
          <p:cNvSpPr/>
          <p:nvPr>
            <p:custDataLst>
              <p:tags r:id="rId5"/>
            </p:custDataLst>
          </p:nvPr>
        </p:nvSpPr>
        <p:spPr>
          <a:xfrm>
            <a:off x="914400" y="2247265"/>
            <a:ext cx="812800" cy="812800"/>
          </a:xfrm>
          <a:custGeom>
            <a:avLst/>
            <a:gdLst>
              <a:gd name="sw" fmla="*/ 1 w 1280"/>
              <a:gd name="sh" fmla="*/ 1 h 1280"/>
              <a:gd name="mins" fmla="min sw sh"/>
              <a:gd name="dsw" fmla="+- 0 sw mins"/>
              <a:gd name="dsh" fmla="+- 0 sh mins"/>
              <a:gd name="p0x0" fmla="*/ 640 w 1280"/>
              <a:gd name="p0y0" fmla="*/ 0 h 1280"/>
              <a:gd name="p0x1" fmla="*/ 993 w 1280"/>
              <a:gd name="p0y1" fmla="*/ 0 h 1280"/>
              <a:gd name="p0x2" fmla="*/ 1280 w 1280"/>
              <a:gd name="p0y2" fmla="*/ 286 h 1280"/>
              <a:gd name="p0x3" fmla="*/ 1280 w 1280"/>
              <a:gd name="p0y3" fmla="*/ 640 h 1280"/>
              <a:gd name="p0x4" fmla="*/ 1280 w 1280"/>
              <a:gd name="p0y4" fmla="*/ 993 h 1280"/>
              <a:gd name="p0x5" fmla="*/ 993 w 1280"/>
              <a:gd name="p0y5" fmla="*/ 1280 h 1280"/>
              <a:gd name="p0x6" fmla="*/ 640 w 1280"/>
              <a:gd name="p0y6" fmla="*/ 1280 h 1280"/>
              <a:gd name="p0x7" fmla="*/ 286 w 1280"/>
              <a:gd name="p0y7" fmla="*/ 1280 h 1280"/>
              <a:gd name="p0x8" fmla="*/ 0 w 1280"/>
              <a:gd name="p0y8" fmla="*/ 993 h 1280"/>
              <a:gd name="p0x9" fmla="*/ 0 w 1280"/>
              <a:gd name="p0y9" fmla="*/ 640 h 1280"/>
              <a:gd name="p0x10" fmla="*/ 0 w 1280"/>
              <a:gd name="p0y10" fmla="*/ 286 h 1280"/>
              <a:gd name="p0x11" fmla="*/ 286 w 1280"/>
              <a:gd name="p0y11" fmla="*/ 0 h 1280"/>
              <a:gd name="p0x12" fmla="*/ 640 w 1280"/>
              <a:gd name="p0y12" fmla="*/ 0 h 128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accent1"/>
          </a:solidFill>
          <a:ln w="9525">
            <a:solidFill>
              <a:schemeClr val="accent1">
                <a:lumMod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p>
            <a:pPr algn="l"/>
            <a:endParaRPr lang="zh-CN" altLang="en-US">
              <a:latin typeface="Arial" panose="020B0604020202020204" pitchFamily="34" charset="0"/>
              <a:ea typeface="微软雅黑" panose="020B0503020204020204" charset="-122"/>
            </a:endParaRPr>
          </a:p>
        </p:txBody>
      </p:sp>
      <p:pic>
        <p:nvPicPr>
          <p:cNvPr id="12" name="图片 11"/>
          <p:cNvPicPr preferRelativeResize="0"/>
          <p:nvPr>
            <p:custDataLst>
              <p:tags r:id="rId6"/>
            </p:custDataLst>
          </p:nvPr>
        </p:nvPicPr>
        <p:blipFill rotWithShape="1">
          <a:blip r:embed="rId17" cstate="print">
            <a:extLst>
              <a:ext uri="{96DAC541-7B7A-43D3-8B79-37D633B846F1}">
                <asvg:svgBlip xmlns:asvg="http://schemas.microsoft.com/office/drawing/2016/SVG/main" r:embed="rId18"/>
              </a:ext>
            </a:extLst>
          </a:blip>
          <a:stretch>
            <a:fillRect/>
          </a:stretch>
        </p:blipFill>
        <p:spPr>
          <a:xfrm>
            <a:off x="1117600" y="2450885"/>
            <a:ext cx="406400" cy="406400"/>
          </a:xfrm>
          <a:prstGeom prst="rect">
            <a:avLst/>
          </a:prstGeom>
          <a:noFill/>
        </p:spPr>
      </p:pic>
      <p:sp>
        <p:nvSpPr>
          <p:cNvPr id="14" name="文本框 13"/>
          <p:cNvSpPr txBox="1"/>
          <p:nvPr>
            <p:custDataLst>
              <p:tags r:id="rId7"/>
            </p:custDataLst>
          </p:nvPr>
        </p:nvSpPr>
        <p:spPr>
          <a:xfrm>
            <a:off x="1981200" y="1790065"/>
            <a:ext cx="3581400" cy="406400"/>
          </a:xfrm>
          <a:prstGeom prst="rect">
            <a:avLst/>
          </a:prstGeom>
          <a:noFill/>
        </p:spPr>
        <p:txBody>
          <a:bodyPr wrap="square" lIns="17780" tIns="0" rIns="17780" bIns="0" rtlCol="0" anchor="t">
            <a:noAutofit/>
          </a:bodyPr>
          <a:lstStyle/>
          <a:p>
            <a:pPr algn="l"/>
            <a:r>
              <a:rPr lang="zh-CN" altLang="en-US" sz="2400" dirty="0">
                <a:solidFill>
                  <a:schemeClr val="lt1"/>
                </a:solidFill>
                <a:latin typeface="Arial" panose="020B0604020202020204" pitchFamily="34" charset="0"/>
                <a:ea typeface="微软雅黑" panose="020B0503020204020204" charset="-122"/>
              </a:rPr>
              <a:t>道具增大出拳收益</a:t>
            </a:r>
            <a:endParaRPr sz="2400" dirty="0">
              <a:solidFill>
                <a:schemeClr val="lt1"/>
              </a:solidFill>
              <a:latin typeface="Arial" panose="020B0604020202020204" pitchFamily="34" charset="0"/>
              <a:ea typeface="微软雅黑" panose="020B0503020204020204" charset="-122"/>
            </a:endParaRPr>
          </a:p>
        </p:txBody>
      </p:sp>
      <p:sp>
        <p:nvSpPr>
          <p:cNvPr id="15" name="文本框 14"/>
          <p:cNvSpPr txBox="1"/>
          <p:nvPr>
            <p:custDataLst>
              <p:tags r:id="rId8"/>
            </p:custDataLst>
          </p:nvPr>
        </p:nvSpPr>
        <p:spPr>
          <a:xfrm>
            <a:off x="1981200" y="2298065"/>
            <a:ext cx="3581400" cy="1219200"/>
          </a:xfrm>
          <a:prstGeom prst="rect">
            <a:avLst/>
          </a:prstGeom>
          <a:noFill/>
        </p:spPr>
        <p:txBody>
          <a:bodyPr wrap="square" lIns="17780" tIns="0" rIns="17780" bIns="0" rtlCol="0" anchor="t">
            <a:noAutofit/>
          </a:bodyPr>
          <a:lstStyle/>
          <a:p>
            <a:pPr algn="l">
              <a:lnSpc>
                <a:spcPct val="120000"/>
              </a:lnSpc>
            </a:pPr>
            <a:r>
              <a:rPr lang="zh-CN" altLang="en-US" sz="1600" dirty="0">
                <a:solidFill>
                  <a:schemeClr val="lt1"/>
                </a:solidFill>
                <a:latin typeface="Arial" panose="020B0604020202020204" pitchFamily="34" charset="0"/>
                <a:ea typeface="微软雅黑" panose="020B0503020204020204" charset="-122"/>
              </a:rPr>
              <a:t>我们计划在地图上生成各种道具，玩家捡拾道具之后出拳会获得各种正面增益，以此平衡出拳带来的风险</a:t>
            </a:r>
            <a:endParaRPr sz="1600" dirty="0">
              <a:solidFill>
                <a:schemeClr val="lt1"/>
              </a:solidFill>
              <a:latin typeface="Arial" panose="020B0604020202020204" pitchFamily="34" charset="0"/>
              <a:ea typeface="微软雅黑" panose="020B0503020204020204" charset="-122"/>
            </a:endParaRPr>
          </a:p>
        </p:txBody>
      </p:sp>
      <p:sp>
        <p:nvSpPr>
          <p:cNvPr id="16" name="任意多边形 15"/>
          <p:cNvSpPr/>
          <p:nvPr>
            <p:custDataLst>
              <p:tags r:id="rId9"/>
            </p:custDataLst>
          </p:nvPr>
        </p:nvSpPr>
        <p:spPr>
          <a:xfrm>
            <a:off x="609600" y="3987165"/>
            <a:ext cx="5257800" cy="2261235"/>
          </a:xfrm>
          <a:custGeom>
            <a:avLst/>
            <a:gdLst>
              <a:gd name="sw" fmla="*/ 1 w 8280"/>
              <a:gd name="sh" fmla="*/ 1 h 3561"/>
              <a:gd name="mins" fmla="min sw sh"/>
              <a:gd name="dsw" fmla="+- 0 sw mins"/>
              <a:gd name="dsh" fmla="+- 0 sh mins"/>
              <a:gd name="p0x0" fmla="*/ 240 w 8280"/>
              <a:gd name="p0y0" fmla="*/ 0 h 3561"/>
              <a:gd name="p0x1" fmla="*/ 8040 w 8280"/>
              <a:gd name="p0y1" fmla="*/ 0 h 3561"/>
              <a:gd name="p0x2" fmla="*/ 8172 w 8280"/>
              <a:gd name="p0y2" fmla="*/ 0 h 3561"/>
              <a:gd name="p0x3" fmla="*/ 8280 w 8280"/>
              <a:gd name="p0y3" fmla="*/ 107 h 3561"/>
              <a:gd name="p0x4" fmla="*/ 8280 w 8280"/>
              <a:gd name="p0y4" fmla="*/ 240 h 3561"/>
              <a:gd name="p0x5" fmla="*/ 8280 w 8280"/>
              <a:gd name="p0y5" fmla="*/ 3321 h 3561"/>
              <a:gd name="p0x6" fmla="*/ 8280 w 8280"/>
              <a:gd name="p0y6" fmla="*/ 3453 h 3561"/>
              <a:gd name="p0x7" fmla="*/ 8172 w 8280"/>
              <a:gd name="p0y7" fmla="*/ 3561 h 3561"/>
              <a:gd name="p0x8" fmla="*/ 8040 w 8280"/>
              <a:gd name="p0y8" fmla="*/ 3561 h 3561"/>
              <a:gd name="p0x9" fmla="*/ 240 w 8280"/>
              <a:gd name="p0y9" fmla="*/ 3561 h 3561"/>
              <a:gd name="p0x10" fmla="*/ 107 w 8280"/>
              <a:gd name="p0y10" fmla="*/ 3561 h 3561"/>
              <a:gd name="p0x11" fmla="*/ 0 w 8280"/>
              <a:gd name="p0y11" fmla="*/ 3453 h 3561"/>
              <a:gd name="p0x12" fmla="*/ 0 w 8280"/>
              <a:gd name="p0y12" fmla="*/ 3321 h 3561"/>
              <a:gd name="p0x13" fmla="*/ 0 w 8280"/>
              <a:gd name="p0y13" fmla="*/ 240 h 3561"/>
              <a:gd name="p0x14" fmla="*/ 0 w 8280"/>
              <a:gd name="p0y14" fmla="*/ 107 h 3561"/>
              <a:gd name="p0x15" fmla="*/ 107 w 8280"/>
              <a:gd name="p0y15" fmla="*/ 0 h 3561"/>
              <a:gd name="p0x16" fmla="*/ 240 w 8280"/>
              <a:gd name="p0y16" fmla="*/ 0 h 3561"/>
            </a:gdLst>
            <a:ahLst/>
            <a:cxnLst/>
            <a:rect l="0" t="0" r="0" b="0"/>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50000"/>
            </a:schemeClr>
          </a:solidFill>
          <a:ln w="19050">
            <a:solidFill>
              <a:schemeClr val="accent1">
                <a:lumMod val="6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p>
            <a:pPr algn="l"/>
            <a:endParaRPr lang="zh-CN" altLang="en-US">
              <a:latin typeface="Arial" panose="020B0604020202020204" pitchFamily="34" charset="0"/>
              <a:ea typeface="微软雅黑" panose="020B0503020204020204" charset="-122"/>
            </a:endParaRPr>
          </a:p>
        </p:txBody>
      </p:sp>
      <p:sp>
        <p:nvSpPr>
          <p:cNvPr id="18" name="任意多边形 17"/>
          <p:cNvSpPr/>
          <p:nvPr>
            <p:custDataLst>
              <p:tags r:id="rId10"/>
            </p:custDataLst>
          </p:nvPr>
        </p:nvSpPr>
        <p:spPr>
          <a:xfrm>
            <a:off x="914400" y="4711065"/>
            <a:ext cx="812800" cy="812800"/>
          </a:xfrm>
          <a:custGeom>
            <a:avLst/>
            <a:gdLst>
              <a:gd name="sw" fmla="*/ 1 w 1280"/>
              <a:gd name="sh" fmla="*/ 1 h 1280"/>
              <a:gd name="mins" fmla="min sw sh"/>
              <a:gd name="dsw" fmla="+- 0 sw mins"/>
              <a:gd name="dsh" fmla="+- 0 sh mins"/>
              <a:gd name="p0x0" fmla="*/ 640 w 1280"/>
              <a:gd name="p0y0" fmla="*/ 0 h 1280"/>
              <a:gd name="p0x1" fmla="*/ 993 w 1280"/>
              <a:gd name="p0y1" fmla="*/ 0 h 1280"/>
              <a:gd name="p0x2" fmla="*/ 1280 w 1280"/>
              <a:gd name="p0y2" fmla="*/ 286 h 1280"/>
              <a:gd name="p0x3" fmla="*/ 1280 w 1280"/>
              <a:gd name="p0y3" fmla="*/ 640 h 1280"/>
              <a:gd name="p0x4" fmla="*/ 1280 w 1280"/>
              <a:gd name="p0y4" fmla="*/ 993 h 1280"/>
              <a:gd name="p0x5" fmla="*/ 993 w 1280"/>
              <a:gd name="p0y5" fmla="*/ 1280 h 1280"/>
              <a:gd name="p0x6" fmla="*/ 640 w 1280"/>
              <a:gd name="p0y6" fmla="*/ 1280 h 1280"/>
              <a:gd name="p0x7" fmla="*/ 286 w 1280"/>
              <a:gd name="p0y7" fmla="*/ 1280 h 1280"/>
              <a:gd name="p0x8" fmla="*/ 0 w 1280"/>
              <a:gd name="p0y8" fmla="*/ 993 h 1280"/>
              <a:gd name="p0x9" fmla="*/ 0 w 1280"/>
              <a:gd name="p0y9" fmla="*/ 640 h 1280"/>
              <a:gd name="p0x10" fmla="*/ 0 w 1280"/>
              <a:gd name="p0y10" fmla="*/ 286 h 1280"/>
              <a:gd name="p0x11" fmla="*/ 286 w 1280"/>
              <a:gd name="p0y11" fmla="*/ 0 h 1280"/>
              <a:gd name="p0x12" fmla="*/ 640 w 1280"/>
              <a:gd name="p0y12" fmla="*/ 0 h 1280"/>
            </a:gdLst>
            <a:ahLst/>
            <a:cxnLst/>
            <a:rect l="0" t="0" r="0" b="0"/>
            <a:pathLst>
              <a:path>
                <a:moveTo>
                  <a:pt x="p0x0" y="p0y0"/>
                </a:moveTo>
                <a:cubicBezTo>
                  <a:pt x="p0x1" y="p0y1"/>
                  <a:pt x="p0x2" y="p0y2"/>
                  <a:pt x="p0x3" y="p0y3"/>
                </a:cubicBezTo>
                <a:cubicBezTo>
                  <a:pt x="p0x4" y="p0y4"/>
                  <a:pt x="p0x5" y="p0y5"/>
                  <a:pt x="p0x6" y="p0y6"/>
                </a:cubicBezTo>
                <a:cubicBezTo>
                  <a:pt x="p0x7" y="p0y7"/>
                  <a:pt x="p0x8" y="p0y8"/>
                  <a:pt x="p0x9" y="p0y9"/>
                </a:cubicBezTo>
                <a:cubicBezTo>
                  <a:pt x="p0x10" y="p0y10"/>
                  <a:pt x="p0x11" y="p0y11"/>
                  <a:pt x="p0x12" y="p0y12"/>
                </a:cubicBezTo>
                <a:close/>
              </a:path>
            </a:pathLst>
          </a:custGeom>
          <a:solidFill>
            <a:schemeClr val="accent1"/>
          </a:solidFill>
          <a:ln w="9525">
            <a:solidFill>
              <a:schemeClr val="accent1">
                <a:lumMod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p>
            <a:pPr algn="l"/>
            <a:endParaRPr lang="zh-CN" altLang="en-US">
              <a:latin typeface="Arial" panose="020B0604020202020204" pitchFamily="34" charset="0"/>
              <a:ea typeface="微软雅黑" panose="020B0503020204020204" charset="-122"/>
            </a:endParaRPr>
          </a:p>
        </p:txBody>
      </p:sp>
      <p:pic>
        <p:nvPicPr>
          <p:cNvPr id="17" name="图片 16"/>
          <p:cNvPicPr preferRelativeResize="0"/>
          <p:nvPr>
            <p:custDataLst>
              <p:tags r:id="rId11"/>
            </p:custDataLst>
          </p:nvPr>
        </p:nvPicPr>
        <p:blipFill rotWithShape="1">
          <a:blip r:embed="rId19" cstate="print">
            <a:extLst>
              <a:ext uri="{96DAC541-7B7A-43D3-8B79-37D633B846F1}">
                <asvg:svgBlip xmlns:asvg="http://schemas.microsoft.com/office/drawing/2016/SVG/main" r:embed="rId20"/>
              </a:ext>
            </a:extLst>
          </a:blip>
          <a:stretch>
            <a:fillRect/>
          </a:stretch>
        </p:blipFill>
        <p:spPr>
          <a:xfrm>
            <a:off x="1117600" y="4914833"/>
            <a:ext cx="406400" cy="406400"/>
          </a:xfrm>
          <a:prstGeom prst="rect">
            <a:avLst/>
          </a:prstGeom>
          <a:noFill/>
        </p:spPr>
      </p:pic>
      <p:sp>
        <p:nvSpPr>
          <p:cNvPr id="19" name="文本框 18"/>
          <p:cNvSpPr txBox="1"/>
          <p:nvPr>
            <p:custDataLst>
              <p:tags r:id="rId12"/>
            </p:custDataLst>
          </p:nvPr>
        </p:nvSpPr>
        <p:spPr>
          <a:xfrm>
            <a:off x="1981200" y="4253865"/>
            <a:ext cx="3581400" cy="406400"/>
          </a:xfrm>
          <a:prstGeom prst="rect">
            <a:avLst/>
          </a:prstGeom>
          <a:noFill/>
        </p:spPr>
        <p:txBody>
          <a:bodyPr wrap="square" lIns="17780" tIns="0" rIns="17780" bIns="0" rtlCol="0" anchor="t">
            <a:noAutofit/>
          </a:bodyPr>
          <a:lstStyle/>
          <a:p>
            <a:pPr algn="l"/>
            <a:r>
              <a:rPr lang="zh-CN" altLang="en-US" sz="2400" dirty="0">
                <a:solidFill>
                  <a:schemeClr val="lt1"/>
                </a:solidFill>
                <a:latin typeface="Arial" panose="020B0604020202020204" pitchFamily="34" charset="0"/>
                <a:ea typeface="微软雅黑" panose="020B0503020204020204" charset="-122"/>
                <a:cs typeface="微软雅黑" panose="020B0503020204020204" charset="-122"/>
              </a:rPr>
              <a:t>场景增大暴露风险</a:t>
            </a:r>
          </a:p>
        </p:txBody>
      </p:sp>
      <p:sp>
        <p:nvSpPr>
          <p:cNvPr id="20" name="文本框 19"/>
          <p:cNvSpPr txBox="1"/>
          <p:nvPr>
            <p:custDataLst>
              <p:tags r:id="rId13"/>
            </p:custDataLst>
          </p:nvPr>
        </p:nvSpPr>
        <p:spPr>
          <a:xfrm>
            <a:off x="1981200" y="4761865"/>
            <a:ext cx="3581400" cy="1219200"/>
          </a:xfrm>
          <a:prstGeom prst="rect">
            <a:avLst/>
          </a:prstGeom>
          <a:noFill/>
        </p:spPr>
        <p:txBody>
          <a:bodyPr wrap="square" lIns="17780" tIns="0" rIns="17780" bIns="0" rtlCol="0" anchor="t">
            <a:noAutofit/>
          </a:bodyPr>
          <a:lstStyle/>
          <a:p>
            <a:pPr algn="l">
              <a:lnSpc>
                <a:spcPct val="120000"/>
              </a:lnSpc>
            </a:pPr>
            <a:r>
              <a:rPr lang="zh-CN" altLang="en-US" sz="1600" dirty="0">
                <a:solidFill>
                  <a:schemeClr val="lt1"/>
                </a:solidFill>
                <a:latin typeface="Arial" panose="020B0604020202020204" pitchFamily="34" charset="0"/>
                <a:ea typeface="微软雅黑" panose="020B0503020204020204" charset="-122"/>
                <a:cs typeface="微软雅黑" panose="020B0503020204020204" charset="-122"/>
              </a:rPr>
              <a:t>我们会增加各种地图机制削减人机数量或逼迫玩家躲避造成暴露，以逐步缩小玩家观察和判断难度</a:t>
            </a:r>
          </a:p>
        </p:txBody>
      </p:sp>
      <p:sp>
        <p:nvSpPr>
          <p:cNvPr id="9" name="标题 8"/>
          <p:cNvSpPr>
            <a:spLocks noGrp="1"/>
          </p:cNvSpPr>
          <p:nvPr>
            <p:ph type="title" idx="11"/>
            <p:custDataLst>
              <p:tags r:id="rId14"/>
            </p:custDataLst>
          </p:nvPr>
        </p:nvSpPr>
        <p:spPr>
          <a:xfrm>
            <a:off x="609600" y="482505"/>
            <a:ext cx="10138913" cy="711100"/>
          </a:xfrm>
        </p:spPr>
        <p:txBody>
          <a:bodyPr>
            <a:normAutofit/>
          </a:bodyPr>
          <a:lstStyle/>
          <a:p>
            <a:r>
              <a:rPr lang="zh-CN" altLang="en-US">
                <a:sym typeface="+mn-ea"/>
              </a:rPr>
              <a:t>我们的特色</a:t>
            </a:r>
            <a:endParaRPr lang="zh-CN" altLang="en-US" dirty="0">
              <a:solidFill>
                <a:schemeClr val="tx1">
                  <a:lumMod val="0"/>
                  <a:lumOff val="100000"/>
                </a:schemeClr>
              </a:solidFill>
              <a:latin typeface="+mj-lt"/>
              <a:ea typeface="+mj-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descr="8e4c2edd-29ee-11f1-ba03-e6c77e0613de"/>
          <p:cNvPicPr>
            <a:picLocks noGrp="1" noChangeAspect="1"/>
          </p:cNvPicPr>
          <p:nvPr>
            <p:ph idx="16390"/>
            <p:custDataLst>
              <p:tags r:id="rId2"/>
            </p:custDataLst>
          </p:nvPr>
        </p:nvPicPr>
        <p:blipFill>
          <a:blip r:embed="rId7" cstate="print"/>
          <a:srcRect t="165" b="165"/>
          <a:stretch>
            <a:fillRect/>
          </a:stretch>
        </p:blipFill>
        <p:spPr>
          <a:xfrm>
            <a:off x="609600" y="4013200"/>
            <a:ext cx="10972800" cy="2235200"/>
          </a:xfrm>
          <a:custGeom>
            <a:avLst/>
            <a:gdLst>
              <a:gd name="connisteX0" fmla="*/ 0 w 10972800"/>
              <a:gd name="connsiteY0" fmla="*/ 203200 h 2235200"/>
              <a:gd name="connisteX1" fmla="*/ 203200 w 10972800"/>
              <a:gd name="connsiteY1" fmla="*/ 0 h 2235200"/>
              <a:gd name="connisteX2" fmla="*/ 10769600 w 10972800"/>
              <a:gd name="connsiteY2" fmla="*/ 0 h 2235200"/>
              <a:gd name="connisteX3" fmla="*/ 10972800 w 10972800"/>
              <a:gd name="connsiteY3" fmla="*/ 203200 h 2235200"/>
              <a:gd name="connisteX4" fmla="*/ 10972800 w 10972800"/>
              <a:gd name="connsiteY4" fmla="*/ 2032000 h 2235200"/>
              <a:gd name="connisteX5" fmla="*/ 10769600 w 10972800"/>
              <a:gd name="connsiteY5" fmla="*/ 2235200 h 2235200"/>
              <a:gd name="connisteX6" fmla="*/ 203200 w 10972800"/>
              <a:gd name="connsiteY6" fmla="*/ 2235200 h 2235200"/>
              <a:gd name="connisteX7" fmla="*/ 0 w 10972800"/>
              <a:gd name="connsiteY7" fmla="*/ 2032000 h 2235200"/>
              <a:gd name="connisteX8" fmla="*/ 0 w 10972800"/>
              <a:gd name="connsiteY8" fmla="*/ 203200 h 223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0972800" h="2235200">
                <a:moveTo>
                  <a:pt x="0" y="203200"/>
                </a:moveTo>
                <a:cubicBezTo>
                  <a:pt x="0" y="90976"/>
                  <a:pt x="90976" y="0"/>
                  <a:pt x="203200" y="0"/>
                </a:cubicBezTo>
                <a:lnTo>
                  <a:pt x="10769600" y="0"/>
                </a:lnTo>
                <a:cubicBezTo>
                  <a:pt x="10881824" y="0"/>
                  <a:pt x="10972800" y="90976"/>
                  <a:pt x="10972800" y="203200"/>
                </a:cubicBezTo>
                <a:lnTo>
                  <a:pt x="10972800" y="2032000"/>
                </a:lnTo>
                <a:cubicBezTo>
                  <a:pt x="10972800" y="2144224"/>
                  <a:pt x="10881824" y="2235200"/>
                  <a:pt x="10769600" y="2235200"/>
                </a:cubicBezTo>
                <a:lnTo>
                  <a:pt x="203200" y="2235200"/>
                </a:lnTo>
                <a:cubicBezTo>
                  <a:pt x="90976" y="2235200"/>
                  <a:pt x="0" y="2144224"/>
                  <a:pt x="0" y="2032000"/>
                </a:cubicBezTo>
                <a:lnTo>
                  <a:pt x="0" y="203200"/>
                </a:lnTo>
                <a:close/>
              </a:path>
            </a:pathLst>
          </a:custGeom>
        </p:spPr>
      </p:pic>
      <p:sp>
        <p:nvSpPr>
          <p:cNvPr id="4" name="装饰  2"/>
          <p:cNvSpPr>
            <a:spLocks noGrp="1"/>
          </p:cNvSpPr>
          <p:nvPr>
            <p:ph type="body" idx="16391"/>
            <p:custDataLst>
              <p:tags r:id="rId3"/>
            </p:custDataLst>
          </p:nvPr>
        </p:nvSpPr>
        <p:spPr/>
        <p:txBody>
          <a:bodyPr/>
          <a:lstStyle/>
          <a:p>
            <a:r>
              <a:rPr lang="zh-CN" altLang="en-US"/>
              <a:t> </a:t>
            </a:r>
          </a:p>
        </p:txBody>
      </p:sp>
      <p:sp>
        <p:nvSpPr>
          <p:cNvPr id="8" name="文本占位符 7"/>
          <p:cNvSpPr>
            <a:spLocks noGrp="1"/>
          </p:cNvSpPr>
          <p:nvPr>
            <p:ph type="body" idx="16388"/>
            <p:custDataLst>
              <p:tags r:id="rId4"/>
            </p:custDataLst>
          </p:nvPr>
        </p:nvSpPr>
        <p:spPr>
          <a:xfrm>
            <a:off x="850900" y="1376045"/>
            <a:ext cx="7155180" cy="406400"/>
          </a:xfrm>
        </p:spPr>
        <p:txBody>
          <a:bodyPr>
            <a:noAutofit/>
          </a:bodyPr>
          <a:lstStyle/>
          <a:p>
            <a:pPr algn="l">
              <a:lnSpc>
                <a:spcPct val="111000"/>
              </a:lnSpc>
            </a:pPr>
            <a:r>
              <a:rPr lang="zh-CN" altLang="en-US" sz="2700"/>
              <a:t>独特的博弈机制，玩家模仿AI克制“人类行为”</a:t>
            </a:r>
          </a:p>
        </p:txBody>
      </p:sp>
      <p:sp>
        <p:nvSpPr>
          <p:cNvPr id="9" name="文本占位符 8"/>
          <p:cNvSpPr>
            <a:spLocks noGrp="1"/>
          </p:cNvSpPr>
          <p:nvPr>
            <p:ph type="body" idx="16389"/>
            <p:custDataLst>
              <p:tags r:id="rId5"/>
            </p:custDataLst>
          </p:nvPr>
        </p:nvSpPr>
        <p:spPr>
          <a:xfrm>
            <a:off x="850900" y="2101215"/>
            <a:ext cx="10068560" cy="1524000"/>
          </a:xfrm>
        </p:spPr>
        <p:txBody>
          <a:bodyPr>
            <a:normAutofit lnSpcReduction="10000"/>
          </a:bodyPr>
          <a:lstStyle/>
          <a:p>
            <a:pPr algn="l">
              <a:lnSpc>
                <a:spcPct val="125000"/>
              </a:lnSpc>
            </a:pPr>
            <a:r>
              <a:rPr lang="en-US" altLang="zh-CN"/>
              <a:t>AI</a:t>
            </a:r>
            <a:r>
              <a:rPr lang="zh-CN" altLang="en-US"/>
              <a:t>在众多游戏里大多数表现为被人类击败的对象，但我们却反转了这段关系，</a:t>
            </a:r>
            <a:r>
              <a:rPr lang="en-US" altLang="zh-CN"/>
              <a:t>AI</a:t>
            </a:r>
            <a:r>
              <a:rPr lang="zh-CN" altLang="en-US"/>
              <a:t>成了我们游戏的主体，玩家反而需要主动克制自己的“人类行为”，如突然转向、停留观察、快速奔跑等，去观察和模仿AI的行为，这样才能不被其他玩家识破，增加游戏的趣味性和挑战性。</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LAYOUTZORDER" val="3"/>
  <p:tag name="KSO_WM_UNIT_ID" val="_10*i*6"/>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101.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LAYOUTZORDER" val="4"/>
  <p:tag name="KSO_WM_UNIT_ID" val="_10*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102.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LAYOUTZORDER" val="5"/>
  <p:tag name="KSO_WM_UNIT_ID" val="_10*i*4"/>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103.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LAYOUTZORDER" val="8"/>
  <p:tag name="KSO_WM_UNIT_ID" val="_10*i*3"/>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104.xml><?xml version="1.0" encoding="utf-8"?>
<p:tagLst xmlns:a="http://schemas.openxmlformats.org/drawingml/2006/main" xmlns:r="http://schemas.openxmlformats.org/officeDocument/2006/relationships" xmlns:p="http://schemas.openxmlformats.org/presentationml/2006/main">
  <p:tag name="LAYOUTZORDER" val="11"/>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05.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LAYOUTZORDER" val="12"/>
  <p:tag name="KSO_WM_UNIT_ID" val="_10*i*2"/>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048de1dbcaa129b48f9001199d73d94b5053bc2f"/>
  <p:tag name="KSO_WM_NEWLAYOUT_ID" val="320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108.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LAYOUTZORDER" val="10"/>
  <p:tag name="KSO_WM_UNIT_ID" val="_11*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109.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LAYOUTZORDER" val="2"/>
  <p:tag name="KSO_WM_UNIT_ID" val="_11*i*2"/>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LAYOUTZORDER" val="3"/>
  <p:tag name="KSO_WM_UNIT_ID" val="_11*i*3"/>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111.xml><?xml version="1.0" encoding="utf-8"?>
<p:tagLst xmlns:a="http://schemas.openxmlformats.org/drawingml/2006/main" xmlns:r="http://schemas.openxmlformats.org/officeDocument/2006/relationships"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12.xml><?xml version="1.0" encoding="utf-8"?>
<p:tagLst xmlns:a="http://schemas.openxmlformats.org/drawingml/2006/main" xmlns:r="http://schemas.openxmlformats.org/officeDocument/2006/relationships" xmlns:p="http://schemas.openxmlformats.org/presentationml/2006/main">
  <p:tag name="LAYOUTZORDER" val="5"/>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13.xml><?xml version="1.0" encoding="utf-8"?>
<p:tagLst xmlns:a="http://schemas.openxmlformats.org/drawingml/2006/main" xmlns:r="http://schemas.openxmlformats.org/officeDocument/2006/relationships" xmlns:p="http://schemas.openxmlformats.org/presentationml/2006/main">
  <p:tag name="LAYOUTZORDER" val="9"/>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14.xml><?xml version="1.0" encoding="utf-8"?>
<p:tagLst xmlns:a="http://schemas.openxmlformats.org/drawingml/2006/main" xmlns:r="http://schemas.openxmlformats.org/officeDocument/2006/relationships" xmlns:p="http://schemas.openxmlformats.org/presentationml/2006/main">
  <p:tag name="LAYOUTZORDER" val="11"/>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15.xml><?xml version="1.0" encoding="utf-8"?>
<p:tagLst xmlns:a="http://schemas.openxmlformats.org/drawingml/2006/main" xmlns:r="http://schemas.openxmlformats.org/officeDocument/2006/relationships" xmlns:p="http://schemas.openxmlformats.org/presentationml/2006/main">
  <p:tag name="LAYOUTZORDER" val="1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16.xml><?xml version="1.0" encoding="utf-8"?>
<p:tagLst xmlns:a="http://schemas.openxmlformats.org/drawingml/2006/main" xmlns:r="http://schemas.openxmlformats.org/officeDocument/2006/relationships" xmlns:p="http://schemas.openxmlformats.org/presentationml/2006/main">
  <p:tag name="LAYOUTZORDER" val="1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118.xml><?xml version="1.0" encoding="utf-8"?>
<p:tagLst xmlns:a="http://schemas.openxmlformats.org/drawingml/2006/main" xmlns:r="http://schemas.openxmlformats.org/officeDocument/2006/relationships" xmlns:p="http://schemas.openxmlformats.org/presentationml/2006/main">
  <p:tag name="KSO_WM_UNIT_TYPE" val="a"/>
  <p:tag name="KSO_WM_BEAUTIFY_FLAG" val="#wm#"/>
  <p:tag name="KSO_WM_FIGMA_FLAG" val="#fgm#"/>
  <p:tag name="KSO_WM_UNIT_INDEX" val="1"/>
  <p:tag name="KSO_WM_UNIT_TEXT_TYPE" val="1"/>
  <p:tag name="KSO_WM_LAYOUT_CHECK_HASH" val="a0e0ce08f73b7507efbcc506da9a8a8c248fae16"/>
  <p:tag name="KSO_WM_NEWLAYOUT_ID" val="3209"/>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3.0"/>
  <p:tag name="KSO_WM_BEAUTIFY_FLAG" val="#wm#"/>
  <p:tag name="KSO_WM_UNIT_ISNUMDGMTITLE" val="0"/>
  <p:tag name="KSO_WM_UNIT_NOCLEAR"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3.0"/>
  <p:tag name="KSO_WM_BEAUTIFY_FLAG" val="#wm#"/>
  <p:tag name="KSO_WM_UNIT_ISNUMDGMTITLE" val="0"/>
  <p:tag name="KSO_WM_UNIT_NOCLEAR" val="0"/>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3.0"/>
  <p:tag name="KSO_WM_BEAUTIFY_FLAG" val="#wm#"/>
  <p:tag name="KSO_WM_UNIT_ISNUMDGMTITLE" val="0"/>
  <p:tag name="KSO_WM_UNIT_NOCLEAR" val="0"/>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
  <p:tag name="KSO_WM_UNIT_TEXT_TYPE" val="1"/>
  <p:tag name="KSO_WM_UNIT_TYPE" val="b"/>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 name="KSO_WM_UNIT_ID" val="_12*b*1"/>
  <p:tag name="KSO_WM_UNIT_LAYERLEVEL" val="1"/>
  <p:tag name="KSO_WM_TAG_VERSION" val="3.0"/>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
  <p:tag name="KSO_WM_UNIT_TEXT_TYPE" val="1"/>
  <p:tag name="KSO_WM_UNIT_TYPE" val="a"/>
  <p:tag name="KSO_WM_LAYOUT_CHECK_HASH" val="9dfd44cf066f397d9569df62c47f09100efa3d5e"/>
  <p:tag name="KSO_WM_NEWLAYOUT_ID"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 name="KSO_WM_UNIT_ID" val="_12*a*1"/>
  <p:tag name="KSO_WM_UNIT_LAYERLEVEL" val="1"/>
  <p:tag name="KSO_WM_TAG_VERSION" val="3.0"/>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_1_1"/>
  <p:tag name="KSO_WM_UNIT_SUBTYPE" val="d"/>
  <p:tag name="KSO_WM_UNIT_TYPE" val="l_h_i"/>
  <p:tag name="KSO_WM_UNIT_HIGHLIGHT" val="0"/>
  <p:tag name="KSO_WM_UNIT_COMPATIBLE" val="0"/>
  <p:tag name="KSO_WM_UNIT_DIAGRAM_ISNUMVISUAL" val="0"/>
  <p:tag name="KSO_WM_UNIT_DIAGRAM_ISREFERUNIT" val="0"/>
  <p:tag name="KSO_WM_UNIT_ID" val="_12*l_h_i*1_1_1"/>
  <p:tag name="KSO_WM_UNIT_LAYERLEVEL" val="1_1_1"/>
  <p:tag name="KSO_WM_TAG_VERSION" val="3.0"/>
</p:tagLst>
</file>

<file path=ppt/tags/tag125.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wm#"/>
  <p:tag name="KSO_WM_FIGMA_FLAG" val="#fgm#"/>
  <p:tag name="KSO_WM_UNIT_INDEX" val="1_1_2"/>
  <p:tag name="KSO_WM_UNIT_TYPE" val="l_h_i"/>
  <p:tag name="KSO_WM_UNIT_HIGHLIGHT" val="0"/>
  <p:tag name="KSO_WM_UNIT_COMPATIBLE" val="0"/>
  <p:tag name="KSO_WM_UNIT_DIAGRAM_ISNUMVISUAL" val="0"/>
  <p:tag name="KSO_WM_UNIT_DIAGRAM_ISREFERUNIT" val="0"/>
  <p:tag name="KSO_WM_UNIT_ID" val="_12*l_h_i*1_1_2"/>
  <p:tag name="KSO_WM_UNIT_LAYERLEVEL" val="1_1_1"/>
  <p:tag name="KSO_WM_TAG_VERSION" val="3.0"/>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_1_1"/>
  <p:tag name="KSO_WM_UNIT_TYPE" val="l_h_a"/>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 name="KSO_WM_UNIT_ID" val="_12*l_h_a*1_1_1"/>
  <p:tag name="KSO_WM_UNIT_LAYERLEVEL" val="1_1_1"/>
  <p:tag name="KSO_WM_TAG_VERSION" val="3.0"/>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_2_1"/>
  <p:tag name="KSO_WM_UNIT_SUBTYPE" val="d"/>
  <p:tag name="KSO_WM_UNIT_TYPE" val="l_h_i"/>
  <p:tag name="KSO_WM_UNIT_HIGHLIGHT" val="0"/>
  <p:tag name="KSO_WM_UNIT_COMPATIBLE" val="0"/>
  <p:tag name="KSO_WM_UNIT_DIAGRAM_ISNUMVISUAL" val="0"/>
  <p:tag name="KSO_WM_UNIT_DIAGRAM_ISREFERUNIT" val="0"/>
  <p:tag name="KSO_WM_UNIT_ID" val="_12*l_h_i*1_2_1"/>
  <p:tag name="KSO_WM_UNIT_LAYERLEVEL" val="1_1_1"/>
  <p:tag name="KSO_WM_TAG_VERSION" val="3.0"/>
</p:tagLst>
</file>

<file path=ppt/tags/tag128.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wm#"/>
  <p:tag name="KSO_WM_FIGMA_FLAG" val="#fgm#"/>
  <p:tag name="KSO_WM_UNIT_INDEX" val="1_2_2"/>
  <p:tag name="KSO_WM_UNIT_TYPE" val="l_h_i"/>
  <p:tag name="KSO_WM_UNIT_HIGHLIGHT" val="0"/>
  <p:tag name="KSO_WM_UNIT_COMPATIBLE" val="0"/>
  <p:tag name="KSO_WM_UNIT_DIAGRAM_ISNUMVISUAL" val="0"/>
  <p:tag name="KSO_WM_UNIT_DIAGRAM_ISREFERUNIT" val="0"/>
  <p:tag name="KSO_WM_UNIT_ID" val="_12*l_h_i*1_2_2"/>
  <p:tag name="KSO_WM_UNIT_LAYERLEVEL" val="1_1_1"/>
  <p:tag name="KSO_WM_TAG_VERSION" val="3.0"/>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_2_1"/>
  <p:tag name="KSO_WM_UNIT_TYPE" val="l_h_a"/>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 name="KSO_WM_UNIT_ID" val="_12*l_h_a*1_2_1"/>
  <p:tag name="KSO_WM_UNIT_LAYERLEVEL" val="1_1_1"/>
  <p:tag name="KSO_WM_TAG_VERSION" val="3.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_3_1"/>
  <p:tag name="KSO_WM_UNIT_SUBTYPE" val="d"/>
  <p:tag name="KSO_WM_UNIT_TYPE" val="l_h_i"/>
  <p:tag name="KSO_WM_UNIT_HIGHLIGHT" val="0"/>
  <p:tag name="KSO_WM_UNIT_COMPATIBLE" val="0"/>
  <p:tag name="KSO_WM_UNIT_DIAGRAM_ISNUMVISUAL" val="0"/>
  <p:tag name="KSO_WM_UNIT_DIAGRAM_ISREFERUNIT" val="0"/>
  <p:tag name="KSO_WM_UNIT_ID" val="_12*l_h_i*1_3_1"/>
  <p:tag name="KSO_WM_UNIT_LAYERLEVEL" val="1_1_1"/>
  <p:tag name="KSO_WM_TAG_VERSION" val="3.0"/>
</p:tagLst>
</file>

<file path=ppt/tags/tag131.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wm#"/>
  <p:tag name="KSO_WM_FIGMA_FLAG" val="#fgm#"/>
  <p:tag name="KSO_WM_UNIT_INDEX" val="1_3_2"/>
  <p:tag name="KSO_WM_UNIT_TYPE" val="l_h_i"/>
  <p:tag name="KSO_WM_UNIT_HIGHLIGHT" val="0"/>
  <p:tag name="KSO_WM_UNIT_COMPATIBLE" val="0"/>
  <p:tag name="KSO_WM_UNIT_DIAGRAM_ISNUMVISUAL" val="0"/>
  <p:tag name="KSO_WM_UNIT_DIAGRAM_ISREFERUNIT" val="0"/>
  <p:tag name="KSO_WM_UNIT_ID" val="_12*l_h_i*1_3_2"/>
  <p:tag name="KSO_WM_UNIT_LAYERLEVEL" val="1_1_1"/>
  <p:tag name="KSO_WM_TAG_VERSION" val="3.0"/>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_3_1"/>
  <p:tag name="KSO_WM_UNIT_TYPE" val="l_h_a"/>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 name="KSO_WM_UNIT_ID" val="_12*l_h_a*1_3_1"/>
  <p:tag name="KSO_WM_UNIT_LAYERLEVEL" val="1_1_1"/>
  <p:tag name="KSO_WM_TAG_VERSION" val="3.0"/>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_4_1"/>
  <p:tag name="KSO_WM_UNIT_SUBTYPE" val="d"/>
  <p:tag name="KSO_WM_UNIT_TYPE" val="l_h_i"/>
  <p:tag name="KSO_WM_UNIT_HIGHLIGHT" val="0"/>
  <p:tag name="KSO_WM_UNIT_COMPATIBLE" val="0"/>
  <p:tag name="KSO_WM_UNIT_DIAGRAM_ISNUMVISUAL" val="0"/>
  <p:tag name="KSO_WM_UNIT_DIAGRAM_ISREFERUNIT" val="0"/>
  <p:tag name="KSO_WM_UNIT_ID" val="_12*l_h_i*1_4_1"/>
  <p:tag name="KSO_WM_UNIT_LAYERLEVEL" val="1_1_1"/>
  <p:tag name="KSO_WM_TAG_VERSION" val="3.0"/>
</p:tagLst>
</file>

<file path=ppt/tags/tag134.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wm#"/>
  <p:tag name="KSO_WM_FIGMA_FLAG" val="#fgm#"/>
  <p:tag name="KSO_WM_UNIT_INDEX" val="1_4_2"/>
  <p:tag name="KSO_WM_UNIT_TYPE" val="l_h_i"/>
  <p:tag name="KSO_WM_UNIT_HIGHLIGHT" val="0"/>
  <p:tag name="KSO_WM_UNIT_COMPATIBLE" val="0"/>
  <p:tag name="KSO_WM_UNIT_DIAGRAM_ISNUMVISUAL" val="0"/>
  <p:tag name="KSO_WM_UNIT_DIAGRAM_ISREFERUNIT" val="0"/>
  <p:tag name="KSO_WM_UNIT_ID" val="_12*l_h_i*1_4_2"/>
  <p:tag name="KSO_WM_UNIT_LAYERLEVEL" val="1_1_1"/>
  <p:tag name="KSO_WM_TAG_VERSION" val="3.0"/>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_4_1"/>
  <p:tag name="KSO_WM_UNIT_TYPE" val="l_h_a"/>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 name="KSO_WM_UNIT_ID" val="_12*l_h_a*1_4_1"/>
  <p:tag name="KSO_WM_UNIT_LAYERLEVEL" val="1_1_1"/>
  <p:tag name="KSO_WM_TAG_VERSION" val="3.0"/>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EXT_TYPE" val="1"/>
  <p:tag name="KSO_WM_UNIT_TYPE" val="b"/>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EXT_TYPE" val="1"/>
  <p:tag name="KSO_WM_UNIT_TYPE" val="a"/>
  <p:tag name="KSO_WM_LAYOUT_CHECK_HASH" val="acf9d9a06ac4bd62fbe57aeefd09009f907230cb"/>
  <p:tag name="KSO_WM_NEWLAYOUT_GROUP_ID" val="layout_1-5"/>
  <p:tag name="KSO_WM_NEWLAYOUT_ID" val="slide_61223ae7a7f7aefc"/>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142.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145.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148.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3_1"/>
  <p:tag name="KSO_WM_UNIT_TYPE" val="l_h_a"/>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151.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4_1"/>
  <p:tag name="KSO_WM_UNIT_TYPE" val="l_h_a"/>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e2cb152e27eacaf2f1ff8e6ebe5ce1fd257dbe33"/>
  <p:tag name="KSO_WM_NEWLAYOUT_GROUP_ID" val="layout_62"/>
  <p:tag name="KSO_WM_NEWLAYOUT_ID" val="slide_200f6023f42ff4b4"/>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Lst>
</file>

<file path=ppt/tags/tag158.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161.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eccbdbed7806e8a8c18f401344c8cea40e556ffb"/>
  <p:tag name="KSO_WM_NEWLAYOUT_GROUP_ID" val="layout_10014"/>
  <p:tag name="KSO_WM_NEWLAYOUT_ID" val="slide_89f9a9d80b13df0c"/>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d"/>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d"/>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Lst>
</file>

<file path=ppt/tags/tag174.xml><?xml version="1.0" encoding="utf-8"?>
<p:tagLst xmlns:a="http://schemas.openxmlformats.org/drawingml/2006/main" xmlns:r="http://schemas.openxmlformats.org/officeDocument/2006/relationships" xmlns:p="http://schemas.openxmlformats.org/presentationml/2006/main">
  <p:tag name="KSO_WM_UNIT_TYPE" val="d"/>
  <p:tag name="KSO_WM_UNIT_INDEX" val="1"/>
  <p:tag name="KSO_WM_BEAUTIFY_FLAG" val="#wm#"/>
  <p:tag name="KSO_WM_TAG_VERSION" val="3.0"/>
</p:tagLst>
</file>

<file path=ppt/tags/tag17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AIBEASPECIALSHAPE" val="1"/>
  <p:tag name="KSO_WM_AILAYOUT_OPTION" val="0_1_1_0"/>
  <p:tag name="KSO_WM_LAYOUT_CARDGROUP_FEATURE" val="1*3*7*1*1"/>
  <p:tag name="KSO_WM_LAYOUT_CARDGROUP_ID" val="991042795a22493b99ae980442c6557a"/>
  <p:tag name="KSO_WM_LAYOUT_CARDGROUP_STYLE_INFO" val="C1_sc_p2*standard*1"/>
  <p:tag name="KSO_WM_LAYOUT_CARD_COUNT" val="2"/>
  <p:tag name="KSO_WM_LAYOUT_CHECK_HASH" val="d1bae7f47b841fd5288b2713cd11fc5afd39917c"/>
  <p:tag name="KSO_WM_LAYOUT_DOMHASH" val="811e899127454e67863f535e73254955967c40be"/>
  <p:tag name="KSO_WM_LAYOUT_MCSHASH" val="107be5518232ce26bcde1a2c0495389f80650237"/>
  <p:tag name="KSO_WM_NEWLAYOUT_GROUP_ID" val="40"/>
  <p:tag name="KSO_WM_NEWLAYOUT_ID" val="lay_fb6c34eba8e90fc6cc650bfd65bf5264ee39fe27"/>
</p:tagLst>
</file>

<file path=ppt/tags/tag176.xml><?xml version="1.0" encoding="utf-8"?>
<p:tagLst xmlns:a="http://schemas.openxmlformats.org/drawingml/2006/main" xmlns:r="http://schemas.openxmlformats.org/officeDocument/2006/relationships" xmlns:p="http://schemas.openxmlformats.org/presentationml/2006/main">
  <p:tag name="KSO_WM_PLACEHOLDER_TYPE" val="cg"/>
  <p:tag name="KSO_WM_UNIT_INDEX" val="1"/>
  <p:tag name="KSO_WM_BEAUTIFY_FLAG" val="#wm#"/>
  <p:tag name="KSO_WM_TAG_VERSION" val="3.0"/>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12b7c7efb618bcaac7dbdeaf266685ef4c9e8e54"/>
  <p:tag name="KSO_WM_NEWLAYOUT_GROUP_ID" val="layout_59"/>
  <p:tag name="KSO_WM_NEWLAYOUT_ID" val="slide_a37e02253c1e1e3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Lst>
</file>

<file path=ppt/tags/tag182.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185.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Lst>
</file>

<file path=ppt/tags/tag188.xml><?xml version="1.0" encoding="utf-8"?>
<p:tagLst xmlns:a="http://schemas.openxmlformats.org/drawingml/2006/main" xmlns:r="http://schemas.openxmlformats.org/officeDocument/2006/relationships" xmlns:p="http://schemas.openxmlformats.org/presentationml/2006/main">
  <p:tag name="KSO_WM_UNIT_TYPE" val="d"/>
  <p:tag name="KSO_WM_UNIT_INDEX" val="1"/>
  <p:tag name="KSO_WM_BEAUTIFY_FLAG" val="#wm#"/>
  <p:tag name="KSO_WM_TAG_VERSION" val="3.0"/>
</p:tagLst>
</file>

<file path=ppt/tags/tag18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AIBEASPECIALSHAPE" val="1"/>
  <p:tag name="KSO_WM_AILAYOUT_OPTION" val="0_1_1_0"/>
  <p:tag name="KSO_WM_LAYOUT_CARDGROUP_FEATURE" val="2*3*6*1*1"/>
  <p:tag name="KSO_WM_LAYOUT_CARDGROUP_ID" val="e6216501ee734c1586f5079a96cff861"/>
  <p:tag name="KSO_WM_LAYOUT_CARDGROUP_STYLE_INFO" val="C1_sc_p2*standard*2"/>
  <p:tag name="KSO_WM_LAYOUT_CARD_COUNT" val="2"/>
  <p:tag name="KSO_WM_LAYOUT_CHECK_HASH" val="c7188a40603dd1c44b6a135a8b032384a9124ff9"/>
  <p:tag name="KSO_WM_LAYOUT_DOMHASH" val="f5668c564ae9b4e4e76f3cc39407d3878926e36f"/>
  <p:tag name="KSO_WM_LAYOUT_MCSHASH" val="3414dd20a39b67eef3d2798c1b6fcbd94e62aa07"/>
  <p:tag name="KSO_WM_NEWLAYOUT_GROUP_ID" val="40"/>
  <p:tag name="KSO_WM_NEWLAYOUT_ID" val="lay_8a4d82f9af660c8555bffcf9ad2238b905eeb3f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PLACEHOLDER_TYPE" val="cg"/>
  <p:tag name="KSO_WM_UNIT_INDEX" val="1"/>
  <p:tag name="KSO_WM_BEAUTIFY_FLAG" val="#wm#"/>
  <p:tag name="KSO_WM_TAG_VERSION" val="3.0"/>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02afb9771dcf31bd5ddb9e3774e2f05f87e23cc8"/>
  <p:tag name="KSO_WM_NEWLAYOUT_GROUP_ID" val="layout_6"/>
  <p:tag name="KSO_WM_NEWLAYOUT_ID" val="slide_998a6046a910a61c"/>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Lst>
</file>

<file path=ppt/tags/tag196.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d53655863a8672384705b097bef645e2ec2ecbf8"/>
  <p:tag name="KSO_WM_NEWLAYOUT_GROUP_ID" val="layout_2"/>
  <p:tag name="KSO_WM_NEWLAYOUT_ID" val="slide_349f98c92ef8ac01"/>
</p:tagLst>
</file>

<file path=ppt/tags/tag203.xml><?xml version="1.0" encoding="utf-8"?>
<p:tagLst xmlns:a="http://schemas.openxmlformats.org/drawingml/2006/main" xmlns:r="http://schemas.openxmlformats.org/officeDocument/2006/relationships"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d"/>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207.xml><?xml version="1.0" encoding="utf-8"?>
<p:tagLst xmlns:a="http://schemas.openxmlformats.org/drawingml/2006/main" xmlns:r="http://schemas.openxmlformats.org/officeDocument/2006/relationships"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d"/>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0db06f49849249fc9c6863496b426b68bec3ad26"/>
  <p:tag name="KSO_WM_NEWLAYOUT_GROUP_ID" val="layout_26"/>
  <p:tag name="KSO_WM_NEWLAYOUT_ID" val="slide_6e765ebf722d3c8d"/>
</p:tagLst>
</file>

<file path=ppt/tags/tag215.xml><?xml version="1.0" encoding="utf-8"?>
<p:tagLst xmlns:a="http://schemas.openxmlformats.org/drawingml/2006/main" xmlns:r="http://schemas.openxmlformats.org/officeDocument/2006/relationships"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d"/>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219.xml><?xml version="1.0" encoding="utf-8"?>
<p:tagLst xmlns:a="http://schemas.openxmlformats.org/drawingml/2006/main" xmlns:r="http://schemas.openxmlformats.org/officeDocument/2006/relationships"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d"/>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b97b89033289e0d49a02ca49fb6fc510e52d39fc"/>
  <p:tag name="KSO_WM_NEWLAYOUT_GROUP_ID" val="layout_60"/>
  <p:tag name="KSO_WM_NEWLAYOUT_ID" val="slide_2e2dbdde591b2dc4"/>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Lst>
</file>

<file path=ppt/tags/tag228.xml><?xml version="1.0" encoding="utf-8"?>
<p:tagLst xmlns:a="http://schemas.openxmlformats.org/drawingml/2006/main" xmlns:r="http://schemas.openxmlformats.org/officeDocument/2006/relationships" xmlns:p="http://schemas.openxmlformats.org/presentationml/2006/main">
  <p:tag name="KSO_WM_FIGMA_DECORATION_INDEX" val="18_contentModel"/>
  <p:tag name="$PH_EXT" val="2"/>
  <p:tag name="KSO_WM_BEAUTIFY_FLAG" val="#fgm#"/>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Lst>
</file>

<file path=ppt/tags/tag233.xml><?xml version="1.0" encoding="utf-8"?>
<p:tagLst xmlns:a="http://schemas.openxmlformats.org/drawingml/2006/main" xmlns:r="http://schemas.openxmlformats.org/officeDocument/2006/relationships" xmlns:p="http://schemas.openxmlformats.org/presentationml/2006/main">
  <p:tag name="KSO_WM_UNIT_TYPE" val="d"/>
  <p:tag name="KSO_WM_UNIT_INDEX" val="1"/>
  <p:tag name="KSO_WM_BEAUTIFY_FLAG" val="#wm#"/>
  <p:tag name="KSO_WM_TAG_VERSION" val="3.0"/>
</p:tagLst>
</file>

<file path=ppt/tags/tag23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AIBEASPECIALSHAPE" val="1"/>
  <p:tag name="KSO_WM_AILAYOUT_OPTION" val="0_1_1_0"/>
  <p:tag name="KSO_WM_LAYOUT_CARDGROUP_FEATURE" val="1*3*7*1*1"/>
  <p:tag name="KSO_WM_LAYOUT_CARDGROUP_ID" val="139b8018193246b2b2a55782cd4e67f7"/>
  <p:tag name="KSO_WM_LAYOUT_CARDGROUP_STYLE_INFO" val="C1_sc_p2*standard*1"/>
  <p:tag name="KSO_WM_LAYOUT_CARD_COUNT" val="2"/>
  <p:tag name="KSO_WM_LAYOUT_CHECK_HASH" val="d1bae7f47b841fd5288b2713cd11fc5afd39917c"/>
  <p:tag name="KSO_WM_LAYOUT_DOMHASH" val="811e899127454e67863f535e73254955967c40be"/>
  <p:tag name="KSO_WM_LAYOUT_MCSHASH" val="107be5518232ce26bcde1a2c0495389f80650237"/>
  <p:tag name="KSO_WM_NEWLAYOUT_GROUP_ID" val="40"/>
  <p:tag name="KSO_WM_NEWLAYOUT_ID" val="lay_fb6c34eba8e90fc6cc650bfd65bf5264ee39fe27"/>
</p:tagLst>
</file>

<file path=ppt/tags/tag235.xml><?xml version="1.0" encoding="utf-8"?>
<p:tagLst xmlns:a="http://schemas.openxmlformats.org/drawingml/2006/main" xmlns:r="http://schemas.openxmlformats.org/officeDocument/2006/relationships" xmlns:p="http://schemas.openxmlformats.org/presentationml/2006/main">
  <p:tag name="KSO_WM_PLACEHOLDER_TYPE" val="cg"/>
  <p:tag name="KSO_WM_UNIT_INDEX" val="1"/>
  <p:tag name="KSO_WM_BEAUTIFY_FLAG" val="#wm#"/>
  <p:tag name="KSO_WM_TAG_VERSION" val="3.0"/>
</p:tagLst>
</file>

<file path=ppt/tags/tag236.xml><?xml version="1.0" encoding="utf-8"?>
<p:tagLst xmlns:a="http://schemas.openxmlformats.org/drawingml/2006/main" xmlns:r="http://schemas.openxmlformats.org/officeDocument/2006/relationships" xmlns:p="http://schemas.openxmlformats.org/presentationml/2006/main">
  <p:tag name="KSO_WM_SLIDE_CONTENT_ORIENTATION" val="center"/>
  <p:tag name="KSO_WM_SLIDE_HAS_MASK" val="0"/>
  <p:tag name="KSO_WM_SLIDE_ITEM_CNT" val="0"/>
  <p:tag name="KSO_WM_SLIDE_TYPE" val="title"/>
  <p:tag name="KSO_WM_TEMPLATE_SUBCATEGORY" val="29"/>
  <p:tag name="KSO_WM_BEAUTIFY_FLAG" val="#wm#"/>
  <p:tag name="KSO_WM_TEMPLATE_SLIDE_ID" val="slide_7d1b418b74e2b859"/>
  <p:tag name="KSO_WM_TEMPLATE_THUMBS_INDEX" val="1、9"/>
  <p:tag name="KSO_WM_TEMPLATE_INDEX" val="40488551"/>
  <p:tag name="KSO_WM_TEMPLATE_CATEGORY" val="custom"/>
  <p:tag name="KSO_WM_SLIDE_INDEX" val="1"/>
  <p:tag name="KSO_WM_SLIDE_ID" val="custom40488551_1"/>
  <p:tag name="KSO_WM_TEMPLATE_MASTER_TYPE" val="0"/>
  <p:tag name="KSO_WM_SLIDE_LAYOUT" val="a_f"/>
  <p:tag name="KSO_WM_SLIDE_LAYOUT_CNT" val="1_2"/>
  <p:tag name="KSO_WM_TAG_VERSION" val="3.0"/>
  <p:tag name="KSO_WM_TEMPLATE_COLOR_TYPE" val="0"/>
</p:tagLst>
</file>

<file path=ppt/tags/tag237.xml><?xml version="1.0" encoding="utf-8"?>
<p:tagLst xmlns:a="http://schemas.openxmlformats.org/drawingml/2006/main" xmlns:r="http://schemas.openxmlformats.org/officeDocument/2006/relationships" xmlns:p="http://schemas.openxmlformats.org/presentationml/2006/main">
  <p:tag name="KSO_WM_UNIT_TYPE" val="f"/>
  <p:tag name="KSO_WM_BEAUTIFY_FLAG" val="#wm#"/>
  <p:tag name="KSO_WM_FIGMA_FLAG" val="#fgm#"/>
  <p:tag name="KSO_WM_UNIT_INDEX" val="1"/>
  <p:tag name="KSO_WM_UNIT_SUBTYPE" val="c"/>
  <p:tag name="KSO_WM_UNIT_TEXT_TYPE" val="1"/>
  <p:tag name="KSO_WM_UNIT_PRESET_TEXT" val="20XX YEAR"/>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8551"/>
  <p:tag name="KSO_WM_TEMPLATE_CATEGORY" val="custom"/>
  <p:tag name="KSO_WM_UNIT_TEXT_LAYER_COUNT" val="1"/>
  <p:tag name="KSO_WM_UNIT_PRESET_TEXT_INDEX" val="-1"/>
  <p:tag name="KSO_WM_UNIT_PRESET_TEXT_LEN" val="0"/>
</p:tagLst>
</file>

<file path=ppt/tags/tag238.xml><?xml version="1.0" encoding="utf-8"?>
<p:tagLst xmlns:a="http://schemas.openxmlformats.org/drawingml/2006/main" xmlns:r="http://schemas.openxmlformats.org/officeDocument/2006/relationships" xmlns:p="http://schemas.openxmlformats.org/presentationml/2006/main">
  <p:tag name="KSO_WM_UNIT_TYPE" val="a"/>
  <p:tag name="KSO_WM_BEAUTIFY_FLAG" val="#wm#"/>
  <p:tag name="KSO_WM_FIGMA_FLAG" val="#fgm#"/>
  <p:tag name="KSO_WM_UNIT_INDEX" val="1"/>
  <p:tag name="KSO_WM_UNIT_TEXT_TYPE" val="1"/>
  <p:tag name="KSO_WM_LAYOUT_CHECK_HASH" val="25361a8a5ea2618a2792b6d85ed273a46d327c41"/>
  <p:tag name="KSO_WM_NEWLAYOUT_ID" val="3197"/>
  <p:tag name="KSO_WM_UNIT_PRESET_TEXT" val="单击此处添加文档标题"/>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8551"/>
  <p:tag name="KSO_WM_TEMPLATE_CATEGORY" val="custom"/>
  <p:tag name="KSO_WM_UNIT_ISCONTENTSTITLE" val="0"/>
  <p:tag name="KSO_WM_UNIT_PRESET_TEXT_INDEX" val="-1"/>
  <p:tag name="KSO_WM_UNIT_PRESET_TEXT_LEN" val="0"/>
</p:tagLst>
</file>

<file path=ppt/tags/tag239.xml><?xml version="1.0" encoding="utf-8"?>
<p:tagLst xmlns:a="http://schemas.openxmlformats.org/drawingml/2006/main" xmlns:r="http://schemas.openxmlformats.org/officeDocument/2006/relationships" xmlns:p="http://schemas.openxmlformats.org/presentationml/2006/main">
  <p:tag name="KSO_WM_SLIDE_CONTENT_ORIENTATION" val=""/>
  <p:tag name="KSO_WM_SLIDE_HAS_MASK" val="0"/>
  <p:tag name="KSO_WM_SLIDE_ITEM_CNT" val="4"/>
  <p:tag name="KSO_WM_SLIDE_TYPE" val="contents"/>
  <p:tag name="KSO_WM_TEMPLATE_SUBCATEGORY" val="29"/>
  <p:tag name="KSO_WM_BEAUTIFY_FLAG" val="#wm#"/>
  <p:tag name="KSO_WM_TEMPLATE_FIGMA_ID" val="69796636868"/>
  <p:tag name="KSO_WM_TEMPLATE_SLIDE_ID" val="slide_61223ae7a7f7aefc"/>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EXT_TYPE" val="1"/>
  <p:tag name="KSO_WM_UNIT_TYPE" val="b"/>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EXT_TYPE" val="1"/>
  <p:tag name="KSO_WM_UNIT_TYPE" val="a"/>
  <p:tag name="KSO_WM_LAYOUT_CHECK_HASH" val="acf9d9a06ac4bd62fbe57aeefd09009f907230cb"/>
  <p:tag name="KSO_WM_NEWLAYOUT_GROUP_ID" val="layout_1-5"/>
  <p:tag name="KSO_WM_NEWLAYOUT_ID" val="slide_61223ae7a7f7aefc"/>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243.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 name="KSO_WM_SLIDE_FIGMA_DIAGRAM" val="1"/>
</p:tagLst>
</file>

<file path=ppt/tags/tag246.xml><?xml version="1.0" encoding="utf-8"?>
<p:tagLst xmlns:a="http://schemas.openxmlformats.org/drawingml/2006/main" xmlns:r="http://schemas.openxmlformats.org/officeDocument/2006/relationships"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 name="KSO_WM_SLIDE_FIGMA_DIAGRAM" val="1"/>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 name="KSO_WM_SLIDE_FIGMA_DIAGRAM" val="1"/>
</p:tagLst>
</file>

<file path=ppt/tags/tag248.xml><?xml version="1.0" encoding="utf-8"?>
<p:tagLst xmlns:a="http://schemas.openxmlformats.org/drawingml/2006/main" xmlns:r="http://schemas.openxmlformats.org/officeDocument/2006/relationships"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8551"/>
  <p:tag name="KSO_WM_TEMPLATE_CATEGORY" val="custom"/>
  <p:tag name="KSO_WM_SLIDE_INDEX" val="3"/>
  <p:tag name="KSO_WM_SLIDE_ID" val="custom40488551_3"/>
  <p:tag name="KSO_WM_TEMPLATE_MASTER_TYPE" val="0"/>
  <p:tag name="KSO_WM_SLIDE_LAYOUT" val="a_e"/>
  <p:tag name="KSO_WM_SLIDE_LAYOUT_CNT" val="1_1"/>
  <p:tag name="KSO_WM_TAG_VERSION" val="3.0"/>
  <p:tag name="KSO_WM_TEMPLATE_COLOR_TYPE" val="0"/>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048de1dbcaa129b48f9001199d73d94b5053bc2f"/>
  <p:tag name="KSO_WM_NEWLAYOUT_ID" val="3203"/>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8551"/>
  <p:tag name="KSO_WM_TEMPLATE_CATEGORY" val="custom"/>
  <p:tag name="KSO_WM_UNIT_ISCONTENTSTITLE" val="0"/>
  <p:tag name="KSO_WM_UNIT_PRESET_TEXT_INDEX" val="-1"/>
  <p:tag name="KSO_WM_UNIT_PRESET_TEXT_LEN" val="0"/>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8551"/>
  <p:tag name="KSO_WM_TEMPLATE_CATEGORY" val="custom"/>
  <p:tag name="KSO_WM_UNIT_PRESET_TEXT_INDEX" val="-1"/>
  <p:tag name="KSO_WM_UNIT_PRESET_TEXT_LEN" val="0"/>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40488551"/>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254.xml><?xml version="1.0" encoding="utf-8"?>
<p:tagLst xmlns:a="http://schemas.openxmlformats.org/drawingml/2006/main" xmlns:r="http://schemas.openxmlformats.org/officeDocument/2006/relationships"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868"/>
  <p:tag name="KSO_WM_TEMPLATE_SLIDE_ID" val="slide_200f6023f42ff4b4"/>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e2cb152e27eacaf2f1ff8e6ebe5ce1fd257dbe33"/>
  <p:tag name="KSO_WM_NEWLAYOUT_GROUP_ID" val="layout_62"/>
  <p:tag name="KSO_WM_NEWLAYOUT_ID" val="slide_200f6023f42ff4b4"/>
  <p:tag name="KSO_WM_UNIT_PRESET_TEXT" val="单击此处添加标题"/>
</p:tagLst>
</file>

<file path=ppt/tags/tag256.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 name="KSO_WM_UNIT_PRESET_TEXT" val="项标题"/>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59.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 name="KSO_WM_UNIT_PRESET_TEXT" val="项标题"/>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62.xml><?xml version="1.0" encoding="utf-8"?>
<p:tagLst xmlns:a="http://schemas.openxmlformats.org/drawingml/2006/main" xmlns:r="http://schemas.openxmlformats.org/officeDocument/2006/relationships"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868"/>
  <p:tag name="KSO_WM_TEMPLATE_SLIDE_ID" val="slide_89f9a9d80b13df0c"/>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eccbdbed7806e8a8c18f401344c8cea40e556ffb"/>
  <p:tag name="KSO_WM_NEWLAYOUT_GROUP_ID" val="layout_10014"/>
  <p:tag name="KSO_WM_NEWLAYOUT_ID" val="slide_89f9a9d80b13df0c"/>
  <p:tag name="KSO_WM_UNIT_PRESET_TEXT" val="单击此处添加标题"/>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603/9a43c9ff-f1db-4140-b958-97b8ebfdb57c.jpg?Expires=1806159998\u0026AWSAccessKeyId=AKLT9NSy7kh8TIS1UzNqLRY2\u0026Signature=k7cTphLODkKw8gd3fLIJbMyDvAE%3D&quot;,&quot;product_name&quot;:&quot;wps-wpp-pc&quot;,&quot;intention_code&quot;:&quot;wps_wpp_generate_outline_pay&quot;}*auto_qingqiu_3.0.7_prod*1774623993367_3fda5a_fe356abc58ff-slide-4"/>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http://zh-ai-group.ks3-cn-beijing-internal.ksyun.com/image_generate/image_process/production/202603/eba43e69-5029-4ba7-b8b8-bf6c658837f5.jpg?Expires=1806159998\u0026AWSAccessKeyId=AKLT9NSy7kh8TIS1UzNqLRY2\u0026Signature=2wTCjWjEKM3OrptecC4%2BUfNR8KI%3D&quot;,&quot;product_name&quot;:&quot;wps-wpp-pc&quot;,&quot;intention_code&quot;:&quot;wps_wpp_generate_outline_pay&quot;}*auto_qingqiu_3.0.7_prod*1774623993367_3fda5a_fe356abc58ff-slide-4"/>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eccbdbed7806e8a8c18f401344c8cea40e556ffb"/>
  <p:tag name="KSO_WM_NEWLAYOUT_GROUP_ID" val="layout_10014"/>
  <p:tag name="KSO_WM_NEWLAYOUT_ID" val="slide_89f9a9d80b13df0c"/>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Lst>
</file>

<file path=ppt/tags/tag272.xml><?xml version="1.0" encoding="utf-8"?>
<p:tagLst xmlns:a="http://schemas.openxmlformats.org/drawingml/2006/main" xmlns:r="http://schemas.openxmlformats.org/officeDocument/2006/relationships" xmlns:p="http://schemas.openxmlformats.org/presentationml/2006/main">
  <p:tag name="KSO_WM_TEMPLATE_SLIDE_ID" val="lay_fb6c34eba8e90fc6cc650bfd65bf5264ee39fe27"/>
  <p:tag name="KSO_WM_SLIDE_ITEM_CNT" val="2"/>
  <p:tag name="KSO_WM_SLIDE_CHECK_HASH" val="98b9dffb62e80e2fee97eb1e2afc87d771588d4e"/>
</p:tagLst>
</file>

<file path=ppt/tags/tag273.xml><?xml version="1.0" encoding="utf-8"?>
<p:tagLst xmlns:a="http://schemas.openxmlformats.org/drawingml/2006/main" xmlns:r="http://schemas.openxmlformats.org/officeDocument/2006/relationships" xmlns:p="http://schemas.openxmlformats.org/presentationml/2006/main">
  <p:tag name="KSO_WM_UNIT_TYPE" val="d"/>
  <p:tag name="KSO_WM_UNIT_INDEX" val="1"/>
  <p:tag name="KSO_WM_BEAUTIFY_FLAG" val="#wm#"/>
  <p:tag name="KSO_WM_TAG_VERSION" val="3.0"/>
</p:tagLst>
</file>

<file path=ppt/tags/tag274.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SHAPE_BRIGHT_DATA" val="[{&quot;dk1&quot;:-100,&quot;dk2&quot;:-80,&quot;lt1&quot;:-20,&quot;lt2&quot;:-20},{&quot;dk1&quot;:-100,&quot;dk2&quot;:-80,&quot;lt1&quot;:-20,&quot;lt2&quot;:-20},{&quot;dk1&quot;:-100,&quot;dk2&quot;:-80,&quot;lt1&quot;:-20,&quot;lt2&quot;:-20},{&quot;dk1&quot;:-100,&quot;dk2&quot;:-80,&quot;lt1&quot;:-20,&quot;lt2&quot;:-20}]"/>
  <p:tag name="KSO_WM_SHAPE_UPDATE_BRIGHT" val="1"/>
  <p:tag name="KSO_WM_CHANGETHEME_IGNOREDELETE" val="1"/>
  <p:tag name="KSO_WM_GRADIENT_SHAPE" val="1"/>
</p:tagLst>
</file>

<file path=ppt/tags/tag275.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FOLLOW_SHAPE_UNIT_TAG" val="1_1_1*l_h_y*"/>
  <p:tag name="KSO_WM_NEWLAYOUT_GROUP_ID" val="40"/>
  <p:tag name="KSO_WM_NEWLAYOUT_ID" val="lay_fb6c34eba8e90fc6cc650bfd65bf5264ee39fe27"/>
  <p:tag name="KSO_WM_SLIDE_FIGMA_DIAGRAM" val="1"/>
  <p:tag name="KSO_WM_UNIT_INDEX" val="1_1_1"/>
  <p:tag name="KSO_WM_UNIT_TYPE" val="l_h_i"/>
  <p:tag name="KSO_WM_CARDGROUP_LAYOUT_DATA" val="{&quot;cardRct&quot;:[960,2399.5455,8280,3560.2325],&quot;lytRct&quot;:[960,2399,8280,7442],&quot;rct&quot;:[960,2399,8280,7441],&quot;spRct&quot;:[0,0,8279,3559]}"/>
</p:tagLst>
</file>

<file path=ppt/tags/tag276.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FOLLOW_SHAPE_UNIT_TAG" val="1_1_1*l_h_x*"/>
  <p:tag name="KSO_WM_NEWLAYOUT_GROUP_ID" val="40"/>
  <p:tag name="KSO_WM_NEWLAYOUT_ID" val="lay_fb6c34eba8e90fc6cc650bfd65bf5264ee39fe27"/>
  <p:tag name="KSO_WM_SLIDE_FIGMA_DIAGRAM" val="1"/>
  <p:tag name="KSO_WM_UNIT_INDEX" val="1_1_2"/>
  <p:tag name="KSO_WM_UNIT_TYPE" val="l_h_i"/>
  <p:tag name="KSO_WM_CARDGROUP_LAYOUT_DATA" val="{&quot;cardRct&quot;:[960,2399.5455,8280,3560.2325],&quot;lytRct&quot;:[960,2399,8280,7442],&quot;rct&quot;:[960,2399,8280,7441],&quot;spRct&quot;:[480,1140,1759,2419]}"/>
</p:tagLst>
</file>

<file path=ppt/tags/tag277.xml><?xml version="1.0" encoding="utf-8"?>
<p:tagLst xmlns:a="http://schemas.openxmlformats.org/drawingml/2006/main" xmlns:r="http://schemas.openxmlformats.org/officeDocument/2006/relationships" xmlns:p="http://schemas.openxmlformats.org/presentationml/2006/main">
  <p:tag name="KSO_WM_ICON_DRAW_MD4" val="04df74c3ad947ed48a84bfef5acddbcb"/>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1_1"/>
  <p:tag name="KSO_WM_UNIT_TYPE" val="l_h_x"/>
  <p:tag name="KSO_WM_CARDGROUP_LAYOUT_DATA" val="{&quot;cardRct&quot;:[960,2399.5455,8280,3560.2325],&quot;lytRct&quot;:[960,2399,8280,7442],&quot;rct&quot;:[960,2399,8280,7441],&quot;spRct&quot;:[800,1460,1439,2100]}"/>
  <p:tag name="KSO_WM_UNIT_PRESET_IMAGE_MD4" val="t2iyXU8/i9Zu0u+u9NRohQ=="/>
</p:tagLst>
</file>

<file path=ppt/tags/tag278.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1_1"/>
  <p:tag name="KSO_WM_UNIT_PRESET_TEXT" val="请在此输入您的标题"/>
  <p:tag name="KSO_WM_UNIT_TYPE" val="l_h_a"/>
  <p:tag name="KSO_WM_CARDGROUP_LAYOUT_DATA" val="{&quot;cardRct&quot;:[960,2399.5455,8280,3560.2325],&quot;lytRct&quot;:[960,2399,8280,7442],&quot;rct&quot;:[960,2399,8280,7441],&quot;spRct&quot;:[2160,420,7799,1059]}"/>
</p:tagLst>
</file>

<file path=ppt/tags/tag279.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1_1"/>
  <p:tag name="KSO_WM_UNIT_PRESET_TEXT" val="请在此输入您的文本。"/>
  <p:tag name="KSO_WM_UNIT_TYPE" val="l_h_f"/>
  <p:tag name="KSO_WM_CARDGROUP_LAYOUT_DATA" val="{&quot;cardRct&quot;:[960,2399.5455,8280,3560.2325],&quot;lytRct&quot;:[960,2399,8280,7442],&quot;rct&quot;:[960,2399,8280,7441],&quot;spRct&quot;:[2160,1220,7799,3139]}"/>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FOLLOW_SHAPE_UNIT_TAG" val="1_2_1*l_h_y*"/>
  <p:tag name="KSO_WM_NEWLAYOUT_GROUP_ID" val="40"/>
  <p:tag name="KSO_WM_NEWLAYOUT_ID" val="lay_fb6c34eba8e90fc6cc650bfd65bf5264ee39fe27"/>
  <p:tag name="KSO_WM_SLIDE_FIGMA_DIAGRAM" val="1"/>
  <p:tag name="KSO_WM_UNIT_INDEX" val="1_2_1"/>
  <p:tag name="KSO_WM_UNIT_TYPE" val="l_h_i"/>
  <p:tag name="KSO_WM_CARDGROUP_LAYOUT_DATA" val="{&quot;cardRct&quot;:[960,6279.778,8280,3560.2325],&quot;lytRct&quot;:[960,2399,8280,7442],&quot;rct&quot;:[960,2399,8280,7441],&quot;spRct&quot;:[0,3880,8279,7440]}"/>
</p:tagLst>
</file>

<file path=ppt/tags/tag281.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FOLLOW_SHAPE_UNIT_TAG" val="1_2_1*l_h_x*"/>
  <p:tag name="KSO_WM_NEWLAYOUT_GROUP_ID" val="40"/>
  <p:tag name="KSO_WM_NEWLAYOUT_ID" val="lay_fb6c34eba8e90fc6cc650bfd65bf5264ee39fe27"/>
  <p:tag name="KSO_WM_SLIDE_FIGMA_DIAGRAM" val="1"/>
  <p:tag name="KSO_WM_UNIT_INDEX" val="1_2_2"/>
  <p:tag name="KSO_WM_UNIT_TYPE" val="l_h_i"/>
  <p:tag name="KSO_WM_CARDGROUP_LAYOUT_DATA" val="{&quot;cardRct&quot;:[960,6279.778,8280,3560.2325],&quot;lytRct&quot;:[960,2399,8280,7442],&quot;rct&quot;:[960,2399,8280,7441],&quot;spRct&quot;:[480,5020,1759,6299]}"/>
</p:tagLst>
</file>

<file path=ppt/tags/tag282.xml><?xml version="1.0" encoding="utf-8"?>
<p:tagLst xmlns:a="http://schemas.openxmlformats.org/drawingml/2006/main" xmlns:r="http://schemas.openxmlformats.org/officeDocument/2006/relationships" xmlns:p="http://schemas.openxmlformats.org/presentationml/2006/main">
  <p:tag name="KSO_WM_ICON_DRAW_MD4" val="057bc861ae2130e01d64a328f0666989"/>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2_1"/>
  <p:tag name="KSO_WM_UNIT_TYPE" val="l_h_x"/>
  <p:tag name="KSO_WM_CARDGROUP_LAYOUT_DATA" val="{&quot;cardRct&quot;:[960,6279.778,8280,3560.2325],&quot;lytRct&quot;:[960,2399,8280,7442],&quot;rct&quot;:[960,2399,8280,7441],&quot;spRct&quot;:[800,5340,1439,5980]}"/>
  <p:tag name="KSO_WM_UNIT_PRESET_IMAGE_MD4" val="gTTqj3FEZK5IxwpAnHDVcQ=="/>
</p:tagLst>
</file>

<file path=ppt/tags/tag283.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2_1"/>
  <p:tag name="KSO_WM_UNIT_PRESET_TEXT" val="请在此输入您的标题"/>
  <p:tag name="KSO_WM_UNIT_TYPE" val="l_h_a"/>
  <p:tag name="KSO_WM_CARDGROUP_LAYOUT_DATA" val="{&quot;cardRct&quot;:[960,6279.778,8280,3560.2325],&quot;lytRct&quot;:[960,2399,8280,7442],&quot;rct&quot;:[960,2399,8280,7441],&quot;spRct&quot;:[2160,4300,7799,4939]}"/>
</p:tagLst>
</file>

<file path=ppt/tags/tag284.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991042795a22493b99ae980442c6557a"/>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2_1"/>
  <p:tag name="KSO_WM_UNIT_PRESET_TEXT" val="请在此输入您的文本。"/>
  <p:tag name="KSO_WM_UNIT_TYPE" val="l_h_f"/>
  <p:tag name="KSO_WM_CARDGROUP_LAYOUT_DATA" val="{&quot;cardRct&quot;:[960,6279.778,8280,3560.2325],&quot;lytRct&quot;:[960,2399,8280,7442],&quot;rct&quot;:[960,2399,8280,7441],&quot;spRct&quot;:[2160,5100,7799,7019]}"/>
</p:tagLst>
</file>

<file path=ppt/tags/tag28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SHAPE_UPDATE_BRIGHT" val="1"/>
</p:tagLst>
</file>

<file path=ppt/tags/tag286.xml><?xml version="1.0" encoding="utf-8"?>
<p:tagLst xmlns:a="http://schemas.openxmlformats.org/drawingml/2006/main" xmlns:r="http://schemas.openxmlformats.org/officeDocument/2006/relationships"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868"/>
  <p:tag name="KSO_WM_TEMPLATE_SLIDE_ID" val="slide_a37e02253c1e1e31"/>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603/0ec990e5-a052-4dd2-ab10-5c48bfab52c3.jpg?Expires=1806159998\u0026AWSAccessKeyId=AKLT9NSy7kh8TIS1UzNqLRY2\u0026Signature=7B1RC7IdKKUi1EMpfeY9fVfgcNE%3D&quot;,&quot;product_name&quot;:&quot;wps-wpp-pc&quot;,&quot;intention_code&quot;:&quot;wps_wpp_generate_outline_pay&quot;}*auto_qingqiu_3.0.7_prod*1774623993367_3fda5a_fe356abc58ff-slide-7"/>
</p:tagLst>
</file>

<file path=ppt/tags/tag288.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91.xml><?xml version="1.0" encoding="utf-8"?>
<p:tagLst xmlns:a="http://schemas.openxmlformats.org/drawingml/2006/main" xmlns:r="http://schemas.openxmlformats.org/officeDocument/2006/relationships"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6868"/>
  <p:tag name="KSO_WM_TEMPLATE_SLIDE_ID" val="slide_998a6046a910a61c"/>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02afb9771dcf31bd5ddb9e3774e2f05f87e23cc8"/>
  <p:tag name="KSO_WM_NEWLAYOUT_GROUP_ID" val="layout_6"/>
  <p:tag name="KSO_WM_NEWLAYOUT_ID" val="slide_998a6046a910a61c"/>
  <p:tag name="KSO_WM_UNIT_PRESET_TEXT" val="单击此处添加标题"/>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603/059d7ebd-9eab-4f41-b988-bfc3add9f590.jpg?Expires=1806159998\u0026AWSAccessKeyId=AKLT9NSy7kh8TIS1UzNqLRY2\u0026Signature=Y4qnOTOqimr2Pq1WBnOVALr63dw%3D&quot;,&quot;product_name&quot;:&quot;wps-wpp-pc&quot;,&quot;intention_code&quot;:&quot;wps_wpp_generate_outline_pay&quot;}*auto_qingqiu_3.0.7_prod*1774623993367_3fda5a_fe356abc58ff-slide-10"/>
</p:tagLst>
</file>

<file path=ppt/tags/tag294.xml><?xml version="1.0" encoding="utf-8"?>
<p:tagLst xmlns:a="http://schemas.openxmlformats.org/drawingml/2006/main" xmlns:r="http://schemas.openxmlformats.org/officeDocument/2006/relationships"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96.xml><?xml version="1.0" encoding="utf-8"?>
<p:tagLst xmlns:a="http://schemas.openxmlformats.org/drawingml/2006/main" xmlns:r="http://schemas.openxmlformats.org/officeDocument/2006/relationships"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8551"/>
  <p:tag name="KSO_WM_TEMPLATE_CATEGORY" val="custom"/>
  <p:tag name="KSO_WM_SLIDE_INDEX" val="3"/>
  <p:tag name="KSO_WM_SLIDE_ID" val="custom40488551_3"/>
  <p:tag name="KSO_WM_TEMPLATE_MASTER_TYPE" val="0"/>
  <p:tag name="KSO_WM_SLIDE_LAYOUT" val="a_e"/>
  <p:tag name="KSO_WM_SLIDE_LAYOUT_CNT" val="1_1"/>
  <p:tag name="KSO_WM_TAG_VERSION" val="3.0"/>
  <p:tag name="KSO_WM_TEMPLATE_COLOR_TYPE" val="0"/>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048de1dbcaa129b48f9001199d73d94b5053bc2f"/>
  <p:tag name="KSO_WM_NEWLAYOUT_ID" val="3203"/>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8551"/>
  <p:tag name="KSO_WM_TEMPLATE_CATEGORY" val="custom"/>
  <p:tag name="KSO_WM_UNIT_ISCONTENTSTITLE" val="0"/>
  <p:tag name="KSO_WM_UNIT_PRESET_TEXT_INDEX" val="-1"/>
  <p:tag name="KSO_WM_UNIT_PRESET_TEXT_LEN" val="0"/>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8551"/>
  <p:tag name="KSO_WM_TEMPLATE_CATEGORY" val="custom"/>
  <p:tag name="KSO_WM_UNIT_PRESET_TEXT_INDEX" val="-1"/>
  <p:tag name="KSO_WM_UNIT_PRESET_TEXT_LEN" val="0"/>
</p:tagLst>
</file>

<file path=ppt/tags/tag299.xml><?xml version="1.0" encoding="utf-8"?>
<p:tagLst xmlns:a="http://schemas.openxmlformats.org/drawingml/2006/main" xmlns:r="http://schemas.openxmlformats.org/officeDocument/2006/relationships"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868"/>
  <p:tag name="KSO_WM_TEMPLATE_SLIDE_ID" val="slide_6e765ebf722d3c8d"/>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0db06f49849249fc9c6863496b426b68bec3ad26"/>
  <p:tag name="KSO_WM_NEWLAYOUT_GROUP_ID" val="layout_26"/>
  <p:tag name="KSO_WM_NEWLAYOUT_ID" val="slide_6e765ebf722d3c8d"/>
  <p:tag name="KSO_WM_UNIT_PRESET_TEXT" val="单击此处添加标题"/>
</p:tagLst>
</file>

<file path=ppt/tags/tag301.xml><?xml version="1.0" encoding="utf-8"?>
<p:tagLst xmlns:a="http://schemas.openxmlformats.org/drawingml/2006/main" xmlns:r="http://schemas.openxmlformats.org/officeDocument/2006/relationships"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603/1994e5eb-e07f-4028-b9bd-efdd5ad204c8.jpg?Expires=1806159999\u0026AWSAccessKeyId=AKLT9NSy7kh8TIS1UzNqLRY2\u0026Signature=DEGNS%2Fy6c7Ha6ZCRKVDEII8SW4Y%3D&quot;,&quot;product_name&quot;:&quot;wps-wpp-pc&quot;,&quot;intention_code&quot;:&quot;wps_wpp_generate_outline_pay&quot;}*auto_qingqiu_3.0.7_prod*1774623993367_3fda5a_fe356abc58ff-slide-13"/>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305.xml><?xml version="1.0" encoding="utf-8"?>
<p:tagLst xmlns:a="http://schemas.openxmlformats.org/drawingml/2006/main" xmlns:r="http://schemas.openxmlformats.org/officeDocument/2006/relationships"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http://zh-ai-group.ks3-cn-beijing-internal.ksyun.com/image_generate/image_process/production/202603/49b2ef0a-a9b5-4ae1-8c5c-faf2cd6e0c0b.jpg?Expires=1806160000\u0026AWSAccessKeyId=AKLT9NSy7kh8TIS1UzNqLRY2\u0026Signature=L4TIWe3zHKtQAX349yRBCRrFMRM%3D&quot;,&quot;product_name&quot;:&quot;wps-wpp-pc&quot;,&quot;intention_code&quot;:&quot;wps_wpp_generate_outline_pay&quot;}*auto_qingqiu_3.0.7_prod*1774623993367_3fda5a_fe356abc58ff-slide-13"/>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309.xml><?xml version="1.0" encoding="utf-8"?>
<p:tagLst xmlns:a="http://schemas.openxmlformats.org/drawingml/2006/main" xmlns:r="http://schemas.openxmlformats.org/officeDocument/2006/relationships"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868"/>
  <p:tag name="KSO_WM_TEMPLATE_SLIDE_ID" val="slide_2e2dbdde591b2dc4"/>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b97b89033289e0d49a02ca49fb6fc510e52d39fc"/>
  <p:tag name="KSO_WM_NEWLAYOUT_GROUP_ID" val="layout_60"/>
  <p:tag name="KSO_WM_NEWLAYOUT_ID" val="slide_2e2dbdde591b2dc4"/>
  <p:tag name="KSO_WM_UNIT_PRESET_TEXT" val="单击此处添加标题"/>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603/7c963173-62fc-4062-86fd-0720de4be2e5.jpg?Expires=1806159999\u0026AWSAccessKeyId=AKLT9NSy7kh8TIS1UzNqLRY2\u0026Signature=jCJXuCIdtnBzsqloIHe1nrxYMpg%3D&quot;,&quot;product_name&quot;:&quot;wps-wpp-pc&quot;,&quot;intention_code&quot;:&quot;wps_wpp_generate_outline_pay&quot;}*auto_qingqiu_3.0.7_prod*1774623993367_3fda5a_fe356abc58ff-slide-14"/>
</p:tagLst>
</file>

<file path=ppt/tags/tag312.xml><?xml version="1.0" encoding="utf-8"?>
<p:tagLst xmlns:a="http://schemas.openxmlformats.org/drawingml/2006/main" xmlns:r="http://schemas.openxmlformats.org/officeDocument/2006/relationships" xmlns:p="http://schemas.openxmlformats.org/presentationml/2006/main">
  <p:tag name="KSO_WM_FIGMA_DECORATION_INDEX" val="18_contentModel"/>
  <p:tag name="$PH_EXT" val="2"/>
  <p:tag name="KSO_WM_BEAUTIFY_FLAG" val="#fgm#"/>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317.xml><?xml version="1.0" encoding="utf-8"?>
<p:tagLst xmlns:a="http://schemas.openxmlformats.org/drawingml/2006/main" xmlns:r="http://schemas.openxmlformats.org/officeDocument/2006/relationships"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868"/>
  <p:tag name="KSO_WM_TEMPLATE_SLIDE_ID" val="slide_349f98c92ef8ac01"/>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fgm#"/>
  <p:tag name="KSO_WM_FIGMA_FLAG" val="#fgm#"/>
  <p:tag name="KSO_WM_UNIT_INDEX" val="1"/>
  <p:tag name="KSO_WM_UNIT_TYPE" val="a"/>
  <p:tag name="KSO_WM_LAYOUT_CHECK_HASH" val="d53655863a8672384705b097bef645e2ec2ecbf8"/>
  <p:tag name="KSO_WM_NEWLAYOUT_GROUP_ID" val="layout_2"/>
  <p:tag name="KSO_WM_NEWLAYOUT_ID" val="slide_349f98c92ef8ac01"/>
  <p:tag name="KSO_WM_UNIT_PRESET_TEXT" val="单击此处添加标题"/>
</p:tagLst>
</file>

<file path=ppt/tags/tag319.xml><?xml version="1.0" encoding="utf-8"?>
<p:tagLst xmlns:a="http://schemas.openxmlformats.org/drawingml/2006/main" xmlns:r="http://schemas.openxmlformats.org/officeDocument/2006/relationships" xmlns:p="http://schemas.openxmlformats.org/presentationml/2006/main">
  <p:tag name="KSO_WM_FIGMA_DECORATION_INDEX" val="18"/>
  <p:tag name="$PH_EXT" val="2"/>
  <p:tag name="KSO_WM_BEAUTIFY_FLAG" val="#fgm#"/>
  <p:tag name="KSO_WM_DIAGRAM_GROUP_CODE" val="1"/>
  <p:tag name="KSO_WM_FIGMA_FLAG" val="#fgm#"/>
  <p:tag name="KSO_WM_SHAPE_BGTYPE" val="dk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603/45e82d3f-8962-47a9-885c-702dc26798eb.jpg?Expires=1806159999\u0026AWSAccessKeyId=AKLT9NSy7kh8TIS1UzNqLRY2\u0026Signature=0p%2BtCospeBSnJzjFUedm%2FIM41Hw%3D&quot;,&quot;product_name&quot;:&quot;wps-wpp-pc&quot;,&quot;intention_code&quot;:&quot;wps_wpp_generate_outline_pay&quot;}*auto_qingqiu_3.0.7_prod*1774623993367_3fda5a_fe356abc58ff-slide-12"/>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323.xml><?xml version="1.0" encoding="utf-8"?>
<p:tagLst xmlns:a="http://schemas.openxmlformats.org/drawingml/2006/main" xmlns:r="http://schemas.openxmlformats.org/officeDocument/2006/relationships"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http://zh-ai-group.ks3-cn-beijing-internal.ksyun.com/image_generate/image_process/production/202603/b14aa5ea-727a-48e5-8864-97a7dc3efbc7.jpg?Expires=1806159999\u0026AWSAccessKeyId=AKLT9NSy7kh8TIS1UzNqLRY2\u0026Signature=DSGrSex4cQiUXucCEYVFv5%2FlDME%3D&quot;,&quot;product_name&quot;:&quot;wps-wpp-pc&quot;,&quot;intention_code&quot;:&quot;wps_wpp_generate_outline_pay&quot;}*auto_qingqiu_3.0.7_prod*1774623993367_3fda5a_fe356abc58ff-slide-12"/>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327.xml><?xml version="1.0" encoding="utf-8"?>
<p:tagLst xmlns:a="http://schemas.openxmlformats.org/drawingml/2006/main" xmlns:r="http://schemas.openxmlformats.org/officeDocument/2006/relationships" xmlns:p="http://schemas.openxmlformats.org/presentationml/2006/main">
  <p:tag name="KSO_WM_TEMPLATE_SLIDE_ID" val="lay_fb6c34eba8e90fc6cc650bfd65bf5264ee39fe27"/>
  <p:tag name="KSO_WM_SLIDE_ITEM_CNT" val="2"/>
  <p:tag name="KSO_WM_SLIDE_CHECK_HASH" val="afb16b79d9bb6ee278cc0a6ed67f25b45b345a19"/>
</p:tagLst>
</file>

<file path=ppt/tags/tag328.xml><?xml version="1.0" encoding="utf-8"?>
<p:tagLst xmlns:a="http://schemas.openxmlformats.org/drawingml/2006/main" xmlns:r="http://schemas.openxmlformats.org/officeDocument/2006/relationships" xmlns:p="http://schemas.openxmlformats.org/presentationml/2006/main">
  <p:tag name="KSO_WM_UNIT_TYPE" val="d"/>
  <p:tag name="KSO_WM_UNIT_INDEX" val="1"/>
  <p:tag name="KSO_WM_BEAUTIFY_FLAG" val="#wm#"/>
  <p:tag name="KSO_WM_TAG_VERSION" val="3.0"/>
</p:tagLst>
</file>

<file path=ppt/tags/tag329.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SHAPE_BRIGHT_DATA" val="[{&quot;dk1&quot;:-100,&quot;dk2&quot;:-80,&quot;lt1&quot;:-20,&quot;lt2&quot;:-20},{&quot;dk1&quot;:-100,&quot;dk2&quot;:-80,&quot;lt1&quot;:-20,&quot;lt2&quot;:-20},{&quot;dk1&quot;:-100,&quot;dk2&quot;:-80,&quot;lt1&quot;:-20,&quot;lt2&quot;:-20},{&quot;dk1&quot;:-100,&quot;dk2&quot;:-80,&quot;lt1&quot;:-20,&quot;lt2&quot;:-20}]"/>
  <p:tag name="KSO_WM_SHAPE_UPDATE_BRIGHT" val="1"/>
  <p:tag name="KSO_WM_CHANGETHEME_IGNOREDELETE" val="1"/>
  <p:tag name="KSO_WM_GRADIENT_SHA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FOLLOW_SHAPE_UNIT_TAG" val="1_1_1*l_h_y*"/>
  <p:tag name="KSO_WM_NEWLAYOUT_GROUP_ID" val="40"/>
  <p:tag name="KSO_WM_NEWLAYOUT_ID" val="lay_fb6c34eba8e90fc6cc650bfd65bf5264ee39fe27"/>
  <p:tag name="KSO_WM_SLIDE_FIGMA_DIAGRAM" val="1"/>
  <p:tag name="KSO_WM_UNIT_INDEX" val="1_1_1"/>
  <p:tag name="KSO_WM_UNIT_TYPE" val="l_h_i"/>
  <p:tag name="KSO_WM_CARDGROUP_LAYOUT_DATA" val="{&quot;cardRct&quot;:[960,2399.5455,8280,3560.2325],&quot;lytRct&quot;:[960,2399,8280,7442],&quot;rct&quot;:[960,2399,8280,7441],&quot;spRct&quot;:[0,0,8279,3559]}"/>
</p:tagLst>
</file>

<file path=ppt/tags/tag331.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FOLLOW_SHAPE_UNIT_TAG" val="1_1_1*l_h_x*"/>
  <p:tag name="KSO_WM_NEWLAYOUT_GROUP_ID" val="40"/>
  <p:tag name="KSO_WM_NEWLAYOUT_ID" val="lay_fb6c34eba8e90fc6cc650bfd65bf5264ee39fe27"/>
  <p:tag name="KSO_WM_SLIDE_FIGMA_DIAGRAM" val="1"/>
  <p:tag name="KSO_WM_UNIT_INDEX" val="1_1_2"/>
  <p:tag name="KSO_WM_UNIT_TYPE" val="l_h_i"/>
  <p:tag name="KSO_WM_CARDGROUP_LAYOUT_DATA" val="{&quot;cardRct&quot;:[960,2399.5455,8280,3560.2325],&quot;lytRct&quot;:[960,2399,8280,7442],&quot;rct&quot;:[960,2399,8280,7441],&quot;spRct&quot;:[480,1140,1759,2419]}"/>
</p:tagLst>
</file>

<file path=ppt/tags/tag332.xml><?xml version="1.0" encoding="utf-8"?>
<p:tagLst xmlns:a="http://schemas.openxmlformats.org/drawingml/2006/main" xmlns:r="http://schemas.openxmlformats.org/officeDocument/2006/relationships" xmlns:p="http://schemas.openxmlformats.org/presentationml/2006/main">
  <p:tag name="KSO_WM_ICON_DRAW_MD4" val="04df74c3ad947ed48a84bfef5acddbcb"/>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1_1"/>
  <p:tag name="KSO_WM_UNIT_TYPE" val="l_h_x"/>
  <p:tag name="KSO_WM_CARDGROUP_LAYOUT_DATA" val="{&quot;cardRct&quot;:[960,2399.5455,8280,3560.2325],&quot;lytRct&quot;:[960,2399,8280,7442],&quot;rct&quot;:[960,2399,8280,7441],&quot;spRct&quot;:[800,1460,1439,2100]}"/>
  <p:tag name="KSO_WM_UNIT_PRESET_IMAGE_MD4" val="/SEWnosIJJ+H7ou5qPOT0A=="/>
</p:tagLst>
</file>

<file path=ppt/tags/tag333.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1_1"/>
  <p:tag name="KSO_WM_UNIT_PRESET_TEXT" val="请在此输入您的标题"/>
  <p:tag name="KSO_WM_UNIT_TYPE" val="l_h_a"/>
  <p:tag name="KSO_WM_CARDGROUP_LAYOUT_DATA" val="{&quot;cardRct&quot;:[960,2399.5455,8280,3560.2325],&quot;lytRct&quot;:[960,2399,8280,7442],&quot;rct&quot;:[960,2399,8280,7441],&quot;spRct&quot;:[2160,420,7799,1059]}"/>
</p:tagLst>
</file>

<file path=ppt/tags/tag334.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1_1"/>
  <p:tag name="KSO_WM_UNIT_PRESET_TEXT" val="请在此输入您的文本。"/>
  <p:tag name="KSO_WM_UNIT_TYPE" val="l_h_f"/>
  <p:tag name="KSO_WM_CARDGROUP_LAYOUT_DATA" val="{&quot;cardRct&quot;:[960,2399.5455,8280,3560.2325],&quot;lytRct&quot;:[960,2399,8280,7442],&quot;rct&quot;:[960,2399,8280,7441],&quot;spRct&quot;:[2160,1220,7799,3139]}"/>
</p:tagLst>
</file>

<file path=ppt/tags/tag335.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FOLLOW_SHAPE_UNIT_TAG" val="1_2_1*l_h_y*"/>
  <p:tag name="KSO_WM_NEWLAYOUT_GROUP_ID" val="40"/>
  <p:tag name="KSO_WM_NEWLAYOUT_ID" val="lay_fb6c34eba8e90fc6cc650bfd65bf5264ee39fe27"/>
  <p:tag name="KSO_WM_SLIDE_FIGMA_DIAGRAM" val="1"/>
  <p:tag name="KSO_WM_UNIT_INDEX" val="1_2_1"/>
  <p:tag name="KSO_WM_UNIT_TYPE" val="l_h_i"/>
  <p:tag name="KSO_WM_CARDGROUP_LAYOUT_DATA" val="{&quot;cardRct&quot;:[960,6279.778,8280,3560.2325],&quot;lytRct&quot;:[960,2399,8280,7442],&quot;rct&quot;:[960,2399,8280,7441],&quot;spRct&quot;:[0,3880,8279,7440]}"/>
</p:tagLst>
</file>

<file path=ppt/tags/tag336.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FOLLOW_SHAPE_UNIT_TAG" val="1_2_1*l_h_x*"/>
  <p:tag name="KSO_WM_NEWLAYOUT_GROUP_ID" val="40"/>
  <p:tag name="KSO_WM_NEWLAYOUT_ID" val="lay_fb6c34eba8e90fc6cc650bfd65bf5264ee39fe27"/>
  <p:tag name="KSO_WM_SLIDE_FIGMA_DIAGRAM" val="1"/>
  <p:tag name="KSO_WM_UNIT_INDEX" val="1_2_2"/>
  <p:tag name="KSO_WM_UNIT_TYPE" val="l_h_i"/>
  <p:tag name="KSO_WM_CARDGROUP_LAYOUT_DATA" val="{&quot;cardRct&quot;:[960,6279.778,8280,3560.2325],&quot;lytRct&quot;:[960,2399,8280,7442],&quot;rct&quot;:[960,2399,8280,7441],&quot;spRct&quot;:[480,5020,1759,6299]}"/>
</p:tagLst>
</file>

<file path=ppt/tags/tag337.xml><?xml version="1.0" encoding="utf-8"?>
<p:tagLst xmlns:a="http://schemas.openxmlformats.org/drawingml/2006/main" xmlns:r="http://schemas.openxmlformats.org/officeDocument/2006/relationships" xmlns:p="http://schemas.openxmlformats.org/presentationml/2006/main">
  <p:tag name="KSO_WM_ICON_DRAW_MD4" val="057bc861ae2130e01d64a328f0666989"/>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2_1"/>
  <p:tag name="KSO_WM_UNIT_TYPE" val="l_h_x"/>
  <p:tag name="KSO_WM_CARDGROUP_LAYOUT_DATA" val="{&quot;cardRct&quot;:[960,6279.778,8280,3560.2325],&quot;lytRct&quot;:[960,2399,8280,7442],&quot;rct&quot;:[960,2399,8280,7441],&quot;spRct&quot;:[800,5340,1439,5980]}"/>
  <p:tag name="KSO_WM_UNIT_PRESET_IMAGE_MD4" val="3vxra0TzpgNjjX/o1LAw3w=="/>
</p:tagLst>
</file>

<file path=ppt/tags/tag338.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2_1"/>
  <p:tag name="KSO_WM_UNIT_PRESET_TEXT" val="请在此输入您的标题"/>
  <p:tag name="KSO_WM_UNIT_TYPE" val="l_h_a"/>
  <p:tag name="KSO_WM_CARDGROUP_LAYOUT_DATA" val="{&quot;cardRct&quot;:[960,6279.778,8280,3560.2325],&quot;lytRct&quot;:[960,2399,8280,7442],&quot;rct&quot;:[960,2399,8280,7441],&quot;spRct&quot;:[2160,4300,7799,4939]}"/>
</p:tagLst>
</file>

<file path=ppt/tags/tag339.xml><?xml version="1.0" encoding="utf-8"?>
<p:tagLst xmlns:a="http://schemas.openxmlformats.org/drawingml/2006/main" xmlns:r="http://schemas.openxmlformats.org/officeDocument/2006/relationships" xmlns:p="http://schemas.openxmlformats.org/presentationml/2006/main">
  <p:tag name="KSO_WM_AILAYOUT_OPTION" val="0_1_1_0"/>
  <p:tag name="KSO_WM_BEAUTIFY_FLAG" val="#wm#"/>
  <p:tag name="KSO_WM_CARDGOUR_SOURCE_FROM" val="aipagebeautify"/>
  <p:tag name="KSO_WM_CARDGROUP_FEATURE" val="1*3*7*1*1"/>
  <p:tag name="KSO_WM_CARDGROUP_ID" val="139b8018193246b2b2a55782cd4e67f7"/>
  <p:tag name="KSO_WM_CARDGROUP_STYLE_INFO" val="C1_sc_p2*standard*1"/>
  <p:tag name="KSO_WM_FIGMA_FLAG" val="#fgm#"/>
  <p:tag name="KSO_WM_NEWLAYOUT_GROUP_ID" val="40"/>
  <p:tag name="KSO_WM_NEWLAYOUT_ID" val="lay_fb6c34eba8e90fc6cc650bfd65bf5264ee39fe27"/>
  <p:tag name="KSO_WM_SLIDE_FIGMA_DIAGRAM" val="1"/>
  <p:tag name="KSO_WM_UNIT_INDEX" val="1_2_1"/>
  <p:tag name="KSO_WM_UNIT_PRESET_TEXT" val="请在此输入您的文本。"/>
  <p:tag name="KSO_WM_UNIT_TYPE" val="l_h_f"/>
  <p:tag name="KSO_WM_CARDGROUP_LAYOUT_DATA" val="{&quot;cardRct&quot;:[960,6279.778,8280,3560.2325],&quot;lytRct&quot;:[960,2399,8280,7442],&quot;rct&quot;:[960,2399,8280,7441],&quot;spRct&quot;:[2160,5100,7799,7019]}"/>
</p:tagLst>
</file>

<file path=ppt/tags/tag34.xml><?xml version="1.0" encoding="utf-8"?>
<p:tagLst xmlns:a="http://schemas.openxmlformats.org/drawingml/2006/main" xmlns:r="http://schemas.openxmlformats.org/officeDocument/2006/relationships" xmlns:p="http://schemas.openxmlformats.org/presentationml/2006/main">
  <p:tag name="KSO_WM_AITEMPLATE_STYLE_ID" val="69796636868"/>
</p:tagLst>
</file>

<file path=ppt/tags/tag34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SHAPE_UPDATE_BRIGHT" val="1"/>
</p:tagLst>
</file>

<file path=ppt/tags/tag341.xml><?xml version="1.0" encoding="utf-8"?>
<p:tagLst xmlns:a="http://schemas.openxmlformats.org/drawingml/2006/main" xmlns:r="http://schemas.openxmlformats.org/officeDocument/2006/relationships" xmlns:p="http://schemas.openxmlformats.org/presentationml/2006/main">
  <p:tag name="KSO_WM_SLIDE_CONTENT_ORIENTATION" val="center"/>
  <p:tag name="KSO_WM_SLIDE_HAS_MASK" val="0"/>
  <p:tag name="KSO_WM_SLIDE_ITEM_CNT" val="0"/>
  <p:tag name="KSO_WM_SLIDE_TYPE" val="endPage"/>
  <p:tag name="KSO_WM_TEMPLATE_SUBCATEGORY" val="29"/>
  <p:tag name="KSO_WM_BEAUTIFY_FLAG" val="#wm#"/>
  <p:tag name="KSO_WM_TEMPLATE_SLIDE_ID" val="slide_47de9d0eaa58c516"/>
  <p:tag name="KSO_WM_TEMPLATE_INDEX" val="40488551"/>
  <p:tag name="KSO_WM_TEMPLATE_CATEGORY" val="custom"/>
  <p:tag name="KSO_WM_SLIDE_INDEX" val="5"/>
  <p:tag name="KSO_WM_SLIDE_ID" val="custom40488551_5"/>
  <p:tag name="KSO_WM_TEMPLATE_MASTER_TYPE" val="0"/>
  <p:tag name="KSO_WM_SLIDE_LAYOUT" val="a_b"/>
  <p:tag name="KSO_WM_SLIDE_LAYOUT_CNT" val="1_1"/>
  <p:tag name="KSO_WM_TAG_VERSION" val="3.0"/>
  <p:tag name="KSO_WM_TEMPLATE_COLOR_TYPE" val="0"/>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wm#"/>
  <p:tag name="KSO_WM_FIGMA_FLAG" val="#fgm#"/>
  <p:tag name="KSO_WM_UNIT_INDEX" val="1"/>
  <p:tag name="KSO_WM_UNIT_TEXT_TYPE" val="1"/>
  <p:tag name="KSO_WM_UNIT_TYPE" val="b"/>
  <p:tag name="KSO_WM_UNIT_PRESET_TEXT" val="THE END"/>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8551"/>
  <p:tag name="KSO_WM_TEMPLATE_CATEGORY" val="custom"/>
  <p:tag name="KSO_WM_UNIT_ISCONTENTSTITLE" val="0"/>
  <p:tag name="KSO_WM_UNIT_PRESET_TEXT_INDEX" val="-1"/>
  <p:tag name="KSO_WM_UNIT_PRESET_TEXT_LEN" val="0"/>
</p:tagLst>
</file>

<file path=ppt/tags/tag343.xml><?xml version="1.0" encoding="utf-8"?>
<p:tagLst xmlns:a="http://schemas.openxmlformats.org/drawingml/2006/main" xmlns:r="http://schemas.openxmlformats.org/officeDocument/2006/relationships" xmlns:p="http://schemas.openxmlformats.org/presentationml/2006/main">
  <p:tag name="KSO_WM_UNIT_TYPE" val="a"/>
  <p:tag name="KSO_WM_BEAUTIFY_FLAG" val="#wm#"/>
  <p:tag name="KSO_WM_FIGMA_FLAG" val="#fgm#"/>
  <p:tag name="KSO_WM_UNIT_INDEX" val="1"/>
  <p:tag name="KSO_WM_UNIT_TEXT_TYPE" val="1"/>
  <p:tag name="KSO_WM_LAYOUT_CHECK_HASH" val="a0e0ce08f73b7507efbcc506da9a8a8c248fae16"/>
  <p:tag name="KSO_WM_NEWLAYOUT_ID" val="3209"/>
  <p:tag name="KSO_WM_UNIT_PRESET_TEXT" val="谢谢观看"/>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8551"/>
  <p:tag name="KSO_WM_TEMPLATE_CATEGORY" val="custom"/>
  <p:tag name="KSO_WM_UNIT_ISCONTENTSTITLE" val="0"/>
  <p:tag name="KSO_WM_UNIT_PRESET_TEXT_INDEX" val="-1"/>
  <p:tag name="KSO_WM_UNIT_PRESET_TEXT_LEN" val="0"/>
</p:tagLst>
</file>

<file path=ppt/tags/tag35.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LAYOUTZORDER" val="3"/>
  <p:tag name="KSO_WM_UNIT_ID" val="_0*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36.xml><?xml version="1.0" encoding="utf-8"?>
<p:tagLst xmlns:a="http://schemas.openxmlformats.org/drawingml/2006/main" xmlns:r="http://schemas.openxmlformats.org/officeDocument/2006/relationships" xmlns:p="http://schemas.openxmlformats.org/presentationml/2006/main">
  <p:tag name="LAYOUTZORDER" val="4"/>
  <p:tag name="KSO_WM_UNIT_TYPE" val="i"/>
  <p:tag name="KSO_WM_UNIT_ID" val="_0*i*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2"/>
</p:tagLst>
</file>

<file path=ppt/tags/tag37.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LAYOUTZORDER" val="10"/>
  <p:tag name="KSO_WM_UNIT_ID" val="_0*i*3"/>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38.xml><?xml version="1.0" encoding="utf-8"?>
<p:tagLst xmlns:a="http://schemas.openxmlformats.org/drawingml/2006/main" xmlns:r="http://schemas.openxmlformats.org/officeDocument/2006/relationships" xmlns:p="http://schemas.openxmlformats.org/presentationml/2006/main">
  <p:tag name="LAYOUTZORDER" val="11"/>
  <p:tag name="KSO_WM_UNIT_TYPE" val="i"/>
  <p:tag name="KSO_WM_UNIT_ID" val="_0*i*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4"/>
</p:tagLst>
</file>

<file path=ppt/tags/tag39.xml><?xml version="1.0" encoding="utf-8"?>
<p:tagLst xmlns:a="http://schemas.openxmlformats.org/drawingml/2006/main" xmlns:r="http://schemas.openxmlformats.org/officeDocument/2006/relationships" xmlns:p="http://schemas.openxmlformats.org/presentationml/2006/main">
  <p:tag name="LAYOUTZORDER" val="12"/>
  <p:tag name="KSO_WM_UNIT_TYPE" val="i"/>
  <p:tag name="KSO_WM_UNIT_ID" val="_0*i*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5"/>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LAYOUTZORDER" val="13"/>
  <p:tag name="KSO_WM_UNIT_TYPE" val="i"/>
  <p:tag name="KSO_WM_UNIT_ID" val="_0*i*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6"/>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4.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5.xml><?xml version="1.0" encoding="utf-8"?>
<p:tagLst xmlns:a="http://schemas.openxmlformats.org/drawingml/2006/main" xmlns:r="http://schemas.openxmlformats.org/officeDocument/2006/relationships" xmlns:p="http://schemas.openxmlformats.org/presentationml/2006/main">
  <p:tag name="KSO_WM_UNIT_TYPE" val="f"/>
  <p:tag name="KSO_WM_UNIT_INDEX" val="1"/>
  <p:tag name="KSO_WM_UNIT_ID" val="_0*f*1"/>
  <p:tag name="KSO_WM_BEAUTIFY_FLAG" val="#wm#"/>
  <p:tag name="KSO_WM_TAG_VERSION" val="1.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 name="KSO_WM_TEMPLATE_CATEGORY" val="custom"/>
  <p:tag name="KSO_WM_TEMPLATE_INDEX" val="40488551"/>
</p:tagLst>
</file>

<file path=ppt/tags/tag4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 name="KSO_WM_TEMPLATE_CATEGORY" val="custom"/>
  <p:tag name="KSO_WM_TEMPLATE_INDEX" val="40488551"/>
</p:tagLst>
</file>

<file path=ppt/tags/tag47.xml><?xml version="1.0" encoding="utf-8"?>
<p:tagLst xmlns:a="http://schemas.openxmlformats.org/drawingml/2006/main" xmlns:r="http://schemas.openxmlformats.org/officeDocument/2006/relationships" xmlns:p="http://schemas.openxmlformats.org/presentationml/2006/main">
  <p:tag name="KSO_WM_TEMPLATE_SUBCATEGORY" val="29"/>
  <p:tag name="KSO_WM_BEAUTIFY_FLAG" val="#wm#"/>
  <p:tag name="KSO_WM_TEMPLATE_SLIDE_ID" val="slide_7d1b418b74e2b859"/>
  <p:tag name="KSO_WM_TEMPLATE_THUMBS_INDEX" val="1、9"/>
  <p:tag name="KSO_WM_TEMPLATE_INDEX" val="40488551"/>
  <p:tag name="KSO_WM_TEMPLATE_CATEGORY" val="custom"/>
  <p:tag name="KSO_WM_TEMPLATE_MASTER_TYPE" val="0"/>
  <p:tag name="KSO_WM_TAG_VERSION" val="3.0"/>
  <p:tag name="KSO_WM_TEMPLATE_COLOR_TYPE" val="0"/>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57.xml><?xml version="1.0" encoding="utf-8"?>
<p:tagLst xmlns:a="http://schemas.openxmlformats.org/drawingml/2006/main" xmlns:r="http://schemas.openxmlformats.org/officeDocument/2006/relationships"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58.xml><?xml version="1.0" encoding="utf-8"?>
<p:tagLst xmlns:a="http://schemas.openxmlformats.org/drawingml/2006/main" xmlns:r="http://schemas.openxmlformats.org/officeDocument/2006/relationships"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59.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61.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6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xml><?xml version="1.0" encoding="utf-8"?>
<p:tagLst xmlns:a="http://schemas.openxmlformats.org/drawingml/2006/main" xmlns:r="http://schemas.openxmlformats.org/officeDocument/2006/relationships"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64.xml><?xml version="1.0" encoding="utf-8"?>
<p:tagLst xmlns:a="http://schemas.openxmlformats.org/drawingml/2006/main" xmlns:r="http://schemas.openxmlformats.org/officeDocument/2006/relationships"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65.xml><?xml version="1.0" encoding="utf-8"?>
<p:tagLst xmlns:a="http://schemas.openxmlformats.org/drawingml/2006/main" xmlns:r="http://schemas.openxmlformats.org/officeDocument/2006/relationships"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66.xml><?xml version="1.0" encoding="utf-8"?>
<p:tagLst xmlns:a="http://schemas.openxmlformats.org/drawingml/2006/main" xmlns:r="http://schemas.openxmlformats.org/officeDocument/2006/relationships"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67.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68.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69.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1.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72.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73.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7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5.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76.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77.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78.xml><?xml version="1.0" encoding="utf-8"?>
<p:tagLst xmlns:a="http://schemas.openxmlformats.org/drawingml/2006/main" xmlns:r="http://schemas.openxmlformats.org/officeDocument/2006/relationships"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79.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81.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82.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83.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84.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85.xml><?xml version="1.0" encoding="utf-8"?>
<p:tagLst xmlns:a="http://schemas.openxmlformats.org/drawingml/2006/main" xmlns:r="http://schemas.openxmlformats.org/officeDocument/2006/relationships"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8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87.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LAYOUTZORDER" val="2"/>
  <p:tag name="KSO_WM_UNIT_ID" val="_9*i*2"/>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88.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LAYOUTZORDER" val="3"/>
  <p:tag name="KSO_WM_UNIT_ID" val="_9*i*3"/>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89.xml><?xml version="1.0" encoding="utf-8"?>
<p:tagLst xmlns:a="http://schemas.openxmlformats.org/drawingml/2006/main" xmlns:r="http://schemas.openxmlformats.org/officeDocument/2006/relationships" xmlns:p="http://schemas.openxmlformats.org/presentationml/2006/main">
  <p:tag name="LAYOUTZORDER" val="4"/>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LAYOUTZORDER" val="5"/>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91.xml><?xml version="1.0" encoding="utf-8"?>
<p:tagLst xmlns:a="http://schemas.openxmlformats.org/drawingml/2006/main" xmlns:r="http://schemas.openxmlformats.org/officeDocument/2006/relationships" xmlns:p="http://schemas.openxmlformats.org/presentationml/2006/main">
  <p:tag name="LAYOUTZORDER" val="9"/>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92.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LAYOUTZORDER" val="10"/>
  <p:tag name="KSO_WM_UNIT_ID" val="_9*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93.xml><?xml version="1.0" encoding="utf-8"?>
<p:tagLst xmlns:a="http://schemas.openxmlformats.org/drawingml/2006/main" xmlns:r="http://schemas.openxmlformats.org/officeDocument/2006/relationships" xmlns:p="http://schemas.openxmlformats.org/presentationml/2006/main">
  <p:tag name="LAYOUTZORDER" val="11"/>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94.xml><?xml version="1.0" encoding="utf-8"?>
<p:tagLst xmlns:a="http://schemas.openxmlformats.org/drawingml/2006/main" xmlns:r="http://schemas.openxmlformats.org/officeDocument/2006/relationships" xmlns:p="http://schemas.openxmlformats.org/presentationml/2006/main">
  <p:tag name="LAYOUTZORDER" val="12"/>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95.xml><?xml version="1.0" encoding="utf-8"?>
<p:tagLst xmlns:a="http://schemas.openxmlformats.org/drawingml/2006/main" xmlns:r="http://schemas.openxmlformats.org/officeDocument/2006/relationships" xmlns:p="http://schemas.openxmlformats.org/presentationml/2006/main">
  <p:tag name="LAYOUTZORDER" val="13"/>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96.xml><?xml version="1.0" encoding="utf-8"?>
<p:tagLst xmlns:a="http://schemas.openxmlformats.org/drawingml/2006/main" xmlns:r="http://schemas.openxmlformats.org/officeDocument/2006/relationships" xmlns:p="http://schemas.openxmlformats.org/presentationml/2006/main">
  <p:tag name="KSO_WM_UNIT_TYPE" val="f"/>
  <p:tag name="KSO_WM_BEAUTIFY_FLAG" val="#wm#"/>
  <p:tag name="KSO_WM_FIGMA_FLAG" val="#fgm#"/>
  <p:tag name="KSO_WM_UNIT_INDEX" val="1"/>
  <p:tag name="KSO_WM_UNIT_SUBTYPE" val="c"/>
  <p:tag name="KSO_WM_UNIT_TEXT_TYPE" val="1"/>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97.xml><?xml version="1.0" encoding="utf-8"?>
<p:tagLst xmlns:a="http://schemas.openxmlformats.org/drawingml/2006/main" xmlns:r="http://schemas.openxmlformats.org/officeDocument/2006/relationships" xmlns:p="http://schemas.openxmlformats.org/presentationml/2006/main">
  <p:tag name="KSO_WM_UNIT_TYPE" val="a"/>
  <p:tag name="KSO_WM_BEAUTIFY_FLAG" val="#wm#"/>
  <p:tag name="KSO_WM_FIGMA_FLAG" val="#fgm#"/>
  <p:tag name="KSO_WM_UNIT_INDEX" val="1"/>
  <p:tag name="KSO_WM_UNIT_TEXT_TYPE" val="1"/>
  <p:tag name="KSO_WM_LAYOUT_CHECK_HASH" val="25361a8a5ea2618a2792b6d85ed273a46d327c41"/>
  <p:tag name="KSO_WM_NEWLAYOUT_ID" val="3197"/>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99.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LAYOUTZORDER" val="2"/>
  <p:tag name="KSO_WM_UNIT_ID" val="_10*i*5"/>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44">
      <a:dk1>
        <a:srgbClr val="000000"/>
      </a:dk1>
      <a:lt1>
        <a:srgbClr val="FFFFFF"/>
      </a:lt1>
      <a:dk2>
        <a:srgbClr val="002154"/>
      </a:dk2>
      <a:lt2>
        <a:srgbClr val="F7FAFF"/>
      </a:lt2>
      <a:accent1>
        <a:srgbClr val="015DE5"/>
      </a:accent1>
      <a:accent2>
        <a:srgbClr val="E454FF"/>
      </a:accent2>
      <a:accent3>
        <a:srgbClr val="EFBD07"/>
      </a:accent3>
      <a:accent4>
        <a:srgbClr val="BC43FF"/>
      </a:accent4>
      <a:accent5>
        <a:srgbClr val="FE014F"/>
      </a:accent5>
      <a:accent6>
        <a:srgbClr val="02AA5E"/>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949</Words>
  <Application>Microsoft Office PowerPoint</Application>
  <PresentationFormat>宽屏</PresentationFormat>
  <Paragraphs>77</Paragraphs>
  <Slides>16</Slides>
  <Notes>0</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16</vt:i4>
      </vt:variant>
    </vt:vector>
  </HeadingPairs>
  <TitlesOfParts>
    <vt:vector size="21" baseType="lpstr">
      <vt:lpstr>微软雅黑</vt:lpstr>
      <vt:lpstr>Arial</vt:lpstr>
      <vt:lpstr>Calibri</vt:lpstr>
      <vt:lpstr>Office 主题</vt:lpstr>
      <vt:lpstr>1_Office 主题</vt:lpstr>
      <vt:lpstr>MIMICUS “潜行者”</vt:lpstr>
      <vt:lpstr>目录</vt:lpstr>
      <vt:lpstr>设计思路与基本玩法</vt:lpstr>
      <vt:lpstr>设计思路</vt:lpstr>
      <vt:lpstr>游戏设定</vt:lpstr>
      <vt:lpstr>游戏的核心在于伪装和观察</vt:lpstr>
      <vt:lpstr>高昂的攻击成本</vt:lpstr>
      <vt:lpstr>我们的特色</vt:lpstr>
      <vt:lpstr>PowerPoint 演示文稿</vt:lpstr>
      <vt:lpstr>刺激的游戏体验，肾上腺素飙升</vt:lpstr>
      <vt:lpstr>设计难点</vt:lpstr>
      <vt:lpstr>关卡设计避免单一套路</vt:lpstr>
      <vt:lpstr>多人同屏的视觉识别问题</vt:lpstr>
      <vt:lpstr>平衡“可观察性”与“隐蔽性”</vt:lpstr>
      <vt:lpstr>AI设计的逆向思维挑战</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游戏介绍</dc:title>
  <dc:creator>28376</dc:creator>
  <cp:lastModifiedBy>2837694554@qq.com</cp:lastModifiedBy>
  <cp:revision>5</cp:revision>
  <dcterms:created xsi:type="dcterms:W3CDTF">2026-03-27T15:07:00Z</dcterms:created>
  <dcterms:modified xsi:type="dcterms:W3CDTF">2026-03-28T06:34:10Z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KSOTemplateUUID">
    <vt:lpwstr>v1.0_ai_69796636868</vt:lpwstr>
  </property>
  <property fmtid="{D5CDD505-2E9C-101B-9397-08002B2CF9AE}" pid="4" name="ICV">
    <vt:lpwstr>A27BEB6439C94BFF9BBEF12BF2E76C19_13</vt:lpwstr>
  </property>
</Properties>
</file>